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3.xml" ContentType="application/vnd.openxmlformats-officedocument.theme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92" r:id="rId1"/>
    <p:sldMasterId id="2147483677" r:id="rId2"/>
    <p:sldMasterId id="2147483682" r:id="rId3"/>
    <p:sldMasterId id="2147483687" r:id="rId4"/>
  </p:sldMasterIdLst>
  <p:notesMasterIdLst>
    <p:notesMasterId r:id="rId10"/>
  </p:notesMasterIdLst>
  <p:sldIdLst>
    <p:sldId id="348" r:id="rId5"/>
    <p:sldId id="352" r:id="rId6"/>
    <p:sldId id="355" r:id="rId7"/>
    <p:sldId id="356" r:id="rId8"/>
    <p:sldId id="358" r:id="rId9"/>
  </p:sldIdLst>
  <p:sldSz cx="12192000" cy="6858000"/>
  <p:notesSz cx="6735763" cy="9869488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28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09" userDrawn="1">
          <p15:clr>
            <a:srgbClr val="A4A3A4"/>
          </p15:clr>
        </p15:guide>
        <p15:guide id="2" pos="2122" userDrawn="1">
          <p15:clr>
            <a:srgbClr val="A4A3A4"/>
          </p15:clr>
        </p15:guide>
      </p15:notes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만든 이 " initials="A" userId="Author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0B6E9"/>
    <a:srgbClr val="207BB7"/>
    <a:srgbClr val="868686"/>
    <a:srgbClr val="E9E9E9"/>
    <a:srgbClr val="49B750"/>
    <a:srgbClr val="ECD0E4"/>
    <a:srgbClr val="C165A7"/>
    <a:srgbClr val="FFEDDF"/>
    <a:srgbClr val="FCDCC4"/>
    <a:srgbClr val="F6862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E780FC4-D87B-44B7-AB10-1AA6B164A8AC}" v="6" dt="2023-11-23T10:54:30.18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스타일 없음, 눈금 없음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73A0DAA-6AF3-43AB-8588-CEC1D06C72B9}" styleName="보통 스타일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114" autoAdjust="0"/>
    <p:restoredTop sz="72991" autoAdjust="0"/>
  </p:normalViewPr>
  <p:slideViewPr>
    <p:cSldViewPr snapToGrid="0">
      <p:cViewPr varScale="1">
        <p:scale>
          <a:sx n="60" d="100"/>
          <a:sy n="60" d="100"/>
        </p:scale>
        <p:origin x="1637" y="34"/>
      </p:cViewPr>
      <p:guideLst>
        <p:guide orient="horz" pos="2228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3499" y="293"/>
      </p:cViewPr>
      <p:guideLst>
        <p:guide orient="horz" pos="3109"/>
        <p:guide pos="2122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3.xml"/><Relationship Id="rId1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microsoft.com/office/2018/10/relationships/authors" Target="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microsoft.com/office/2015/10/relationships/revisionInfo" Target="revisionInfo.xml"/><Relationship Id="rId10" Type="http://schemas.openxmlformats.org/officeDocument/2006/relationships/notesMaster" Target="notesMasters/notes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5CD1AB8-4A78-4709-B4FB-4CE1EDED0629}" type="datetimeFigureOut">
              <a:rPr lang="ko-KR" altLang="en-US" smtClean="0"/>
              <a:t>2023-11-24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77788" y="739775"/>
            <a:ext cx="6580187" cy="37020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73577" y="4688007"/>
            <a:ext cx="5388610" cy="444127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374301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15373" y="9374301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D3286E0-17FA-4A2A-95E8-69726915741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72165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D3286E0-17FA-4A2A-95E8-697269157411}" type="slidenum">
              <a:rPr lang="ko-KR" altLang="en-US" smtClean="0"/>
              <a:t>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1510366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D3286E0-17FA-4A2A-95E8-697269157411}" type="slidenum">
              <a:rPr lang="ko-KR" altLang="en-US" smtClean="0"/>
              <a:t>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7788883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D3286E0-17FA-4A2A-95E8-697269157411}" type="slidenum">
              <a:rPr lang="ko-KR" altLang="en-US" smtClean="0"/>
              <a:t>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9479736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D3286E0-17FA-4A2A-95E8-697269157411}" type="slidenum">
              <a:rPr lang="ko-KR" altLang="en-US" smtClean="0"/>
              <a:t>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9535798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D3286E0-17FA-4A2A-95E8-697269157411}" type="slidenum">
              <a:rPr lang="ko-KR" altLang="en-US" smtClean="0"/>
              <a:t>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773760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1.png"/><Relationship Id="rId4" Type="http://schemas.openxmlformats.org/officeDocument/2006/relationships/image" Target="../media/image8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9.png"/><Relationship Id="rId4" Type="http://schemas.openxmlformats.org/officeDocument/2006/relationships/image" Target="../media/image5.sv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5.sv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4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Relationship Id="rId5" Type="http://schemas.openxmlformats.org/officeDocument/2006/relationships/image" Target="../media/image1.png"/><Relationship Id="rId4" Type="http://schemas.openxmlformats.org/officeDocument/2006/relationships/image" Target="../media/image10.pn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Relationship Id="rId5" Type="http://schemas.openxmlformats.org/officeDocument/2006/relationships/image" Target="../media/image11.png"/><Relationship Id="rId4" Type="http://schemas.openxmlformats.org/officeDocument/2006/relationships/image" Target="../media/image5.sv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5.sv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.png"/><Relationship Id="rId4" Type="http://schemas.openxmlformats.org/officeDocument/2006/relationships/image" Target="../media/image5.sv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sv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1.png"/><Relationship Id="rId4" Type="http://schemas.openxmlformats.org/officeDocument/2006/relationships/image" Target="../media/image5.sv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5.sv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표지">
    <p:bg>
      <p:bgPr>
        <a:solidFill>
          <a:srgbClr val="40B6E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사각형: 둥근 모서리 14">
            <a:extLst>
              <a:ext uri="{FF2B5EF4-FFF2-40B4-BE49-F238E27FC236}">
                <a16:creationId xmlns:a16="http://schemas.microsoft.com/office/drawing/2014/main" id="{0F1EF356-1D3A-57DA-CCA6-2BFC826F418C}"/>
              </a:ext>
            </a:extLst>
          </p:cNvPr>
          <p:cNvSpPr/>
          <p:nvPr userDrawn="1"/>
        </p:nvSpPr>
        <p:spPr>
          <a:xfrm>
            <a:off x="7938516" y="493776"/>
            <a:ext cx="3813048" cy="564184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EE5164E3-C4F8-891F-7F03-2E8767F7299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69280"/>
            <a:ext cx="12192000" cy="1188720"/>
          </a:xfrm>
          <a:prstGeom prst="rect">
            <a:avLst/>
          </a:prstGeom>
        </p:spPr>
      </p:pic>
      <p:pic>
        <p:nvPicPr>
          <p:cNvPr id="2" name="그림 1">
            <a:extLst>
              <a:ext uri="{FF2B5EF4-FFF2-40B4-BE49-F238E27FC236}">
                <a16:creationId xmlns:a16="http://schemas.microsoft.com/office/drawing/2014/main" id="{BABECFEE-790B-32F6-C579-B372400B3FF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231614" y="3918243"/>
            <a:ext cx="1648822" cy="24182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93199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스스로준비학습">
    <p:bg>
      <p:bgPr>
        <a:solidFill>
          <a:srgbClr val="FCDCC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그룹 6">
            <a:extLst>
              <a:ext uri="{FF2B5EF4-FFF2-40B4-BE49-F238E27FC236}">
                <a16:creationId xmlns:a16="http://schemas.microsoft.com/office/drawing/2014/main" id="{DA7C3B45-1DB9-0012-D529-3472D95149B6}"/>
              </a:ext>
            </a:extLst>
          </p:cNvPr>
          <p:cNvGrpSpPr/>
          <p:nvPr userDrawn="1"/>
        </p:nvGrpSpPr>
        <p:grpSpPr>
          <a:xfrm>
            <a:off x="192444" y="0"/>
            <a:ext cx="1661993" cy="658026"/>
            <a:chOff x="192444" y="0"/>
            <a:chExt cx="1661993" cy="658026"/>
          </a:xfrm>
        </p:grpSpPr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9A66B2FA-E12F-8495-D963-7DC1DDFA1300}"/>
                </a:ext>
              </a:extLst>
            </p:cNvPr>
            <p:cNvSpPr/>
            <p:nvPr userDrawn="1"/>
          </p:nvSpPr>
          <p:spPr>
            <a:xfrm>
              <a:off x="192444" y="0"/>
              <a:ext cx="1661993" cy="658026"/>
            </a:xfrm>
            <a:custGeom>
              <a:avLst/>
              <a:gdLst>
                <a:gd name="connsiteX0" fmla="*/ 0 w 2354849"/>
                <a:gd name="connsiteY0" fmla="*/ 0 h 589062"/>
                <a:gd name="connsiteX1" fmla="*/ 2354849 w 2354849"/>
                <a:gd name="connsiteY1" fmla="*/ 0 h 589062"/>
                <a:gd name="connsiteX2" fmla="*/ 2332333 w 2354849"/>
                <a:gd name="connsiteY2" fmla="*/ 112970 h 589062"/>
                <a:gd name="connsiteX3" fmla="*/ 1177424 w 2354849"/>
                <a:gd name="connsiteY3" fmla="*/ 589062 h 589062"/>
                <a:gd name="connsiteX4" fmla="*/ 22516 w 2354849"/>
                <a:gd name="connsiteY4" fmla="*/ 112970 h 5890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54849" h="589062">
                  <a:moveTo>
                    <a:pt x="0" y="0"/>
                  </a:moveTo>
                  <a:lnTo>
                    <a:pt x="2354849" y="0"/>
                  </a:lnTo>
                  <a:lnTo>
                    <a:pt x="2332333" y="112970"/>
                  </a:lnTo>
                  <a:cubicBezTo>
                    <a:pt x="2222409" y="384675"/>
                    <a:pt x="1747107" y="589062"/>
                    <a:pt x="1177424" y="589062"/>
                  </a:cubicBezTo>
                  <a:cubicBezTo>
                    <a:pt x="607742" y="589062"/>
                    <a:pt x="132440" y="384675"/>
                    <a:pt x="22516" y="112970"/>
                  </a:cubicBezTo>
                  <a:close/>
                </a:path>
              </a:pathLst>
            </a:custGeom>
            <a:solidFill>
              <a:srgbClr val="F6862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dirty="0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35D23707-8FA6-D79F-C469-050B44177AE8}"/>
                </a:ext>
              </a:extLst>
            </p:cNvPr>
            <p:cNvSpPr txBox="1"/>
            <p:nvPr userDrawn="1"/>
          </p:nvSpPr>
          <p:spPr>
            <a:xfrm>
              <a:off x="476656" y="25638"/>
              <a:ext cx="109356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1800" b="1" spc="-150" dirty="0">
                  <a:solidFill>
                    <a:schemeClr val="bg1"/>
                  </a:solidFill>
                </a:rPr>
                <a:t>수학 익힘</a:t>
              </a:r>
            </a:p>
          </p:txBody>
        </p:sp>
        <p:pic>
          <p:nvPicPr>
            <p:cNvPr id="11" name="그래픽 10">
              <a:extLst>
                <a:ext uri="{FF2B5EF4-FFF2-40B4-BE49-F238E27FC236}">
                  <a16:creationId xmlns:a16="http://schemas.microsoft.com/office/drawing/2014/main" id="{2C90951D-FB1F-87B2-2C72-096B7170620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886368" y="348311"/>
              <a:ext cx="274144" cy="182762"/>
            </a:xfrm>
            <a:prstGeom prst="rect">
              <a:avLst/>
            </a:prstGeom>
          </p:spPr>
        </p:pic>
      </p:grpSp>
      <p:sp>
        <p:nvSpPr>
          <p:cNvPr id="24" name="자유형: 도형 23">
            <a:extLst>
              <a:ext uri="{FF2B5EF4-FFF2-40B4-BE49-F238E27FC236}">
                <a16:creationId xmlns:a16="http://schemas.microsoft.com/office/drawing/2014/main" id="{021DD9BC-36D4-B884-1D30-B1DF2D942B5C}"/>
              </a:ext>
            </a:extLst>
          </p:cNvPr>
          <p:cNvSpPr/>
          <p:nvPr userDrawn="1"/>
        </p:nvSpPr>
        <p:spPr>
          <a:xfrm>
            <a:off x="192444" y="980018"/>
            <a:ext cx="11999556" cy="5877982"/>
          </a:xfrm>
          <a:custGeom>
            <a:avLst/>
            <a:gdLst>
              <a:gd name="connsiteX0" fmla="*/ 757976 w 11999556"/>
              <a:gd name="connsiteY0" fmla="*/ 0 h 5877982"/>
              <a:gd name="connsiteX1" fmla="*/ 11999556 w 11999556"/>
              <a:gd name="connsiteY1" fmla="*/ 0 h 5877982"/>
              <a:gd name="connsiteX2" fmla="*/ 11999556 w 11999556"/>
              <a:gd name="connsiteY2" fmla="*/ 5877982 h 5877982"/>
              <a:gd name="connsiteX3" fmla="*/ 0 w 11999556"/>
              <a:gd name="connsiteY3" fmla="*/ 5877982 h 5877982"/>
              <a:gd name="connsiteX4" fmla="*/ 0 w 11999556"/>
              <a:gd name="connsiteY4" fmla="*/ 757975 h 5877982"/>
              <a:gd name="connsiteX5" fmla="*/ 757976 w 11999556"/>
              <a:gd name="connsiteY5" fmla="*/ 0 h 58779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1999556" h="5877982">
                <a:moveTo>
                  <a:pt x="757976" y="0"/>
                </a:moveTo>
                <a:lnTo>
                  <a:pt x="11999556" y="0"/>
                </a:lnTo>
                <a:lnTo>
                  <a:pt x="11999556" y="5877982"/>
                </a:lnTo>
                <a:lnTo>
                  <a:pt x="0" y="5877982"/>
                </a:lnTo>
                <a:lnTo>
                  <a:pt x="0" y="757975"/>
                </a:lnTo>
                <a:cubicBezTo>
                  <a:pt x="0" y="339357"/>
                  <a:pt x="339357" y="0"/>
                  <a:pt x="757976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noAutofit/>
          </a:bodyPr>
          <a:lstStyle/>
          <a:p>
            <a:pPr algn="ctr"/>
            <a:endParaRPr lang="ko-KR" altLang="en-US" b="1" dirty="0">
              <a:solidFill>
                <a:schemeClr val="tx1"/>
              </a:solidFill>
              <a:effectLst/>
            </a:endParaRPr>
          </a:p>
        </p:txBody>
      </p:sp>
      <p:pic>
        <p:nvPicPr>
          <p:cNvPr id="25" name="그림 24">
            <a:extLst>
              <a:ext uri="{FF2B5EF4-FFF2-40B4-BE49-F238E27FC236}">
                <a16:creationId xmlns:a16="http://schemas.microsoft.com/office/drawing/2014/main" id="{6F8F939B-2DB8-9CEA-92DC-2219C22C0A13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138649" y="211676"/>
            <a:ext cx="2798763" cy="500188"/>
          </a:xfrm>
          <a:prstGeom prst="rect">
            <a:avLst/>
          </a:prstGeom>
        </p:spPr>
      </p:pic>
      <p:pic>
        <p:nvPicPr>
          <p:cNvPr id="26" name="그림 25">
            <a:extLst>
              <a:ext uri="{FF2B5EF4-FFF2-40B4-BE49-F238E27FC236}">
                <a16:creationId xmlns:a16="http://schemas.microsoft.com/office/drawing/2014/main" id="{2F2E2526-00C2-0961-B6B0-7B1AE3669321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69280"/>
            <a:ext cx="12192000" cy="1188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20390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교과서 한번 더 학습해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>
            <a:extLst>
              <a:ext uri="{FF2B5EF4-FFF2-40B4-BE49-F238E27FC236}">
                <a16:creationId xmlns:a16="http://schemas.microsoft.com/office/drawing/2014/main" id="{440C6463-1C0B-C35D-1235-45A580AC0D4A}"/>
              </a:ext>
            </a:extLst>
          </p:cNvPr>
          <p:cNvSpPr/>
          <p:nvPr userDrawn="1"/>
        </p:nvSpPr>
        <p:spPr>
          <a:xfrm>
            <a:off x="0" y="980728"/>
            <a:ext cx="12192000" cy="5877272"/>
          </a:xfrm>
          <a:prstGeom prst="rect">
            <a:avLst/>
          </a:prstGeom>
          <a:solidFill>
            <a:srgbClr val="FFEDD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63D30C1A-65D8-76B8-00EE-6669C0D352F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69280"/>
            <a:ext cx="12192000" cy="1188720"/>
          </a:xfrm>
          <a:prstGeom prst="rect">
            <a:avLst/>
          </a:prstGeom>
        </p:spPr>
      </p:pic>
      <p:grpSp>
        <p:nvGrpSpPr>
          <p:cNvPr id="7" name="그룹 6">
            <a:extLst>
              <a:ext uri="{FF2B5EF4-FFF2-40B4-BE49-F238E27FC236}">
                <a16:creationId xmlns:a16="http://schemas.microsoft.com/office/drawing/2014/main" id="{87C24AAC-481B-6904-506E-34171EE17DF5}"/>
              </a:ext>
            </a:extLst>
          </p:cNvPr>
          <p:cNvGrpSpPr/>
          <p:nvPr userDrawn="1"/>
        </p:nvGrpSpPr>
        <p:grpSpPr>
          <a:xfrm>
            <a:off x="192444" y="0"/>
            <a:ext cx="1661993" cy="658026"/>
            <a:chOff x="192444" y="0"/>
            <a:chExt cx="1661993" cy="658026"/>
          </a:xfrm>
        </p:grpSpPr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487FD65D-9C1A-28A1-7E82-2BA27F1265FE}"/>
                </a:ext>
              </a:extLst>
            </p:cNvPr>
            <p:cNvSpPr/>
            <p:nvPr userDrawn="1"/>
          </p:nvSpPr>
          <p:spPr>
            <a:xfrm>
              <a:off x="192444" y="0"/>
              <a:ext cx="1661993" cy="658026"/>
            </a:xfrm>
            <a:custGeom>
              <a:avLst/>
              <a:gdLst>
                <a:gd name="connsiteX0" fmla="*/ 0 w 2354849"/>
                <a:gd name="connsiteY0" fmla="*/ 0 h 589062"/>
                <a:gd name="connsiteX1" fmla="*/ 2354849 w 2354849"/>
                <a:gd name="connsiteY1" fmla="*/ 0 h 589062"/>
                <a:gd name="connsiteX2" fmla="*/ 2332333 w 2354849"/>
                <a:gd name="connsiteY2" fmla="*/ 112970 h 589062"/>
                <a:gd name="connsiteX3" fmla="*/ 1177424 w 2354849"/>
                <a:gd name="connsiteY3" fmla="*/ 589062 h 589062"/>
                <a:gd name="connsiteX4" fmla="*/ 22516 w 2354849"/>
                <a:gd name="connsiteY4" fmla="*/ 112970 h 5890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54849" h="589062">
                  <a:moveTo>
                    <a:pt x="0" y="0"/>
                  </a:moveTo>
                  <a:lnTo>
                    <a:pt x="2354849" y="0"/>
                  </a:lnTo>
                  <a:lnTo>
                    <a:pt x="2332333" y="112970"/>
                  </a:lnTo>
                  <a:cubicBezTo>
                    <a:pt x="2222409" y="384675"/>
                    <a:pt x="1747107" y="589062"/>
                    <a:pt x="1177424" y="589062"/>
                  </a:cubicBezTo>
                  <a:cubicBezTo>
                    <a:pt x="607742" y="589062"/>
                    <a:pt x="132440" y="384675"/>
                    <a:pt x="22516" y="112970"/>
                  </a:cubicBezTo>
                  <a:close/>
                </a:path>
              </a:pathLst>
            </a:custGeom>
            <a:solidFill>
              <a:srgbClr val="F6862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dirty="0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94693FA0-E6FD-7E36-6308-55EB227B2CA8}"/>
                </a:ext>
              </a:extLst>
            </p:cNvPr>
            <p:cNvSpPr txBox="1"/>
            <p:nvPr userDrawn="1"/>
          </p:nvSpPr>
          <p:spPr>
            <a:xfrm>
              <a:off x="476656" y="25638"/>
              <a:ext cx="109356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1800" b="1" spc="-150" dirty="0">
                  <a:solidFill>
                    <a:schemeClr val="bg1"/>
                  </a:solidFill>
                </a:rPr>
                <a:t>수학 익힘</a:t>
              </a:r>
            </a:p>
          </p:txBody>
        </p:sp>
        <p:pic>
          <p:nvPicPr>
            <p:cNvPr id="11" name="그래픽 10">
              <a:extLst>
                <a:ext uri="{FF2B5EF4-FFF2-40B4-BE49-F238E27FC236}">
                  <a16:creationId xmlns:a16="http://schemas.microsoft.com/office/drawing/2014/main" id="{71EB7AD3-9485-6BE2-B2B1-E0AB64FD443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86368" y="348311"/>
              <a:ext cx="274144" cy="182762"/>
            </a:xfrm>
            <a:prstGeom prst="rect">
              <a:avLst/>
            </a:prstGeom>
          </p:spPr>
        </p:pic>
      </p:grpSp>
      <p:pic>
        <p:nvPicPr>
          <p:cNvPr id="4" name="그림 3">
            <a:extLst>
              <a:ext uri="{FF2B5EF4-FFF2-40B4-BE49-F238E27FC236}">
                <a16:creationId xmlns:a16="http://schemas.microsoft.com/office/drawing/2014/main" id="{9D6766A6-894E-0D86-7B50-B5569264B111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139848" y="208017"/>
            <a:ext cx="3157538" cy="5390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243559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교과서 한번 더 학습해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>
            <a:extLst>
              <a:ext uri="{FF2B5EF4-FFF2-40B4-BE49-F238E27FC236}">
                <a16:creationId xmlns:a16="http://schemas.microsoft.com/office/drawing/2014/main" id="{63D30C1A-65D8-76B8-00EE-6669C0D352F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69280"/>
            <a:ext cx="12192000" cy="1188720"/>
          </a:xfrm>
          <a:prstGeom prst="rect">
            <a:avLst/>
          </a:prstGeom>
        </p:spPr>
      </p:pic>
      <p:grpSp>
        <p:nvGrpSpPr>
          <p:cNvPr id="6" name="그룹 5">
            <a:extLst>
              <a:ext uri="{FF2B5EF4-FFF2-40B4-BE49-F238E27FC236}">
                <a16:creationId xmlns:a16="http://schemas.microsoft.com/office/drawing/2014/main" id="{D5CD6AD2-57C0-67F7-8F59-9B5ABEC0A3D0}"/>
              </a:ext>
            </a:extLst>
          </p:cNvPr>
          <p:cNvGrpSpPr/>
          <p:nvPr userDrawn="1"/>
        </p:nvGrpSpPr>
        <p:grpSpPr>
          <a:xfrm>
            <a:off x="192444" y="0"/>
            <a:ext cx="1661993" cy="658026"/>
            <a:chOff x="192444" y="0"/>
            <a:chExt cx="1661993" cy="658026"/>
          </a:xfrm>
        </p:grpSpPr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61F772C7-D736-1648-3B5D-CA4D930F4BA0}"/>
                </a:ext>
              </a:extLst>
            </p:cNvPr>
            <p:cNvSpPr/>
            <p:nvPr userDrawn="1"/>
          </p:nvSpPr>
          <p:spPr>
            <a:xfrm>
              <a:off x="192444" y="0"/>
              <a:ext cx="1661993" cy="658026"/>
            </a:xfrm>
            <a:custGeom>
              <a:avLst/>
              <a:gdLst>
                <a:gd name="connsiteX0" fmla="*/ 0 w 2354849"/>
                <a:gd name="connsiteY0" fmla="*/ 0 h 589062"/>
                <a:gd name="connsiteX1" fmla="*/ 2354849 w 2354849"/>
                <a:gd name="connsiteY1" fmla="*/ 0 h 589062"/>
                <a:gd name="connsiteX2" fmla="*/ 2332333 w 2354849"/>
                <a:gd name="connsiteY2" fmla="*/ 112970 h 589062"/>
                <a:gd name="connsiteX3" fmla="*/ 1177424 w 2354849"/>
                <a:gd name="connsiteY3" fmla="*/ 589062 h 589062"/>
                <a:gd name="connsiteX4" fmla="*/ 22516 w 2354849"/>
                <a:gd name="connsiteY4" fmla="*/ 112970 h 5890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54849" h="589062">
                  <a:moveTo>
                    <a:pt x="0" y="0"/>
                  </a:moveTo>
                  <a:lnTo>
                    <a:pt x="2354849" y="0"/>
                  </a:lnTo>
                  <a:lnTo>
                    <a:pt x="2332333" y="112970"/>
                  </a:lnTo>
                  <a:cubicBezTo>
                    <a:pt x="2222409" y="384675"/>
                    <a:pt x="1747107" y="589062"/>
                    <a:pt x="1177424" y="589062"/>
                  </a:cubicBezTo>
                  <a:cubicBezTo>
                    <a:pt x="607742" y="589062"/>
                    <a:pt x="132440" y="384675"/>
                    <a:pt x="22516" y="112970"/>
                  </a:cubicBezTo>
                  <a:close/>
                </a:path>
              </a:pathLst>
            </a:custGeom>
            <a:solidFill>
              <a:srgbClr val="F6862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dirty="0"/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D90D8AFA-A1DF-9601-2BFC-04D01D32EBDD}"/>
                </a:ext>
              </a:extLst>
            </p:cNvPr>
            <p:cNvSpPr txBox="1"/>
            <p:nvPr userDrawn="1"/>
          </p:nvSpPr>
          <p:spPr>
            <a:xfrm>
              <a:off x="476656" y="25638"/>
              <a:ext cx="109356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1800" b="1" spc="-150" dirty="0">
                  <a:solidFill>
                    <a:schemeClr val="bg1"/>
                  </a:solidFill>
                </a:rPr>
                <a:t>수학 익힘</a:t>
              </a:r>
            </a:p>
          </p:txBody>
        </p:sp>
        <p:pic>
          <p:nvPicPr>
            <p:cNvPr id="10" name="그래픽 9">
              <a:extLst>
                <a:ext uri="{FF2B5EF4-FFF2-40B4-BE49-F238E27FC236}">
                  <a16:creationId xmlns:a16="http://schemas.microsoft.com/office/drawing/2014/main" id="{1A54BDCB-B198-FFAE-7C6C-CD45F19E2E7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86368" y="348311"/>
              <a:ext cx="274144" cy="18276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13401928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표지">
    <p:bg>
      <p:bgPr>
        <a:solidFill>
          <a:srgbClr val="C165A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사각형: 둥근 모서리 14">
            <a:extLst>
              <a:ext uri="{FF2B5EF4-FFF2-40B4-BE49-F238E27FC236}">
                <a16:creationId xmlns:a16="http://schemas.microsoft.com/office/drawing/2014/main" id="{0F1EF356-1D3A-57DA-CCA6-2BFC826F418C}"/>
              </a:ext>
            </a:extLst>
          </p:cNvPr>
          <p:cNvSpPr/>
          <p:nvPr userDrawn="1"/>
        </p:nvSpPr>
        <p:spPr>
          <a:xfrm>
            <a:off x="7938516" y="493776"/>
            <a:ext cx="3813048" cy="564184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F38139BA-FBD5-0DF5-BE64-09685CE7AC4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676" b="5357"/>
          <a:stretch/>
        </p:blipFill>
        <p:spPr>
          <a:xfrm>
            <a:off x="5940552" y="2880359"/>
            <a:ext cx="6251448" cy="3977641"/>
          </a:xfrm>
          <a:prstGeom prst="rect">
            <a:avLst/>
          </a:prstGeom>
        </p:spPr>
      </p:pic>
      <p:pic>
        <p:nvPicPr>
          <p:cNvPr id="8" name="그림 7">
            <a:extLst>
              <a:ext uri="{FF2B5EF4-FFF2-40B4-BE49-F238E27FC236}">
                <a16:creationId xmlns:a16="http://schemas.microsoft.com/office/drawing/2014/main" id="{EE5164E3-C4F8-891F-7F03-2E8767F7299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69280"/>
            <a:ext cx="12192000" cy="1188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978708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스스로준비학습">
    <p:bg>
      <p:bgPr>
        <a:solidFill>
          <a:srgbClr val="ECD0E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그룹 6">
            <a:extLst>
              <a:ext uri="{FF2B5EF4-FFF2-40B4-BE49-F238E27FC236}">
                <a16:creationId xmlns:a16="http://schemas.microsoft.com/office/drawing/2014/main" id="{0721640B-CB37-91EA-8090-BD2ABE542372}"/>
              </a:ext>
            </a:extLst>
          </p:cNvPr>
          <p:cNvGrpSpPr/>
          <p:nvPr userDrawn="1"/>
        </p:nvGrpSpPr>
        <p:grpSpPr>
          <a:xfrm>
            <a:off x="192444" y="0"/>
            <a:ext cx="1661993" cy="658026"/>
            <a:chOff x="192444" y="0"/>
            <a:chExt cx="1661993" cy="658026"/>
          </a:xfrm>
        </p:grpSpPr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D715382A-A475-3647-B524-71BC71A52D74}"/>
                </a:ext>
              </a:extLst>
            </p:cNvPr>
            <p:cNvSpPr/>
            <p:nvPr userDrawn="1"/>
          </p:nvSpPr>
          <p:spPr>
            <a:xfrm>
              <a:off x="192444" y="0"/>
              <a:ext cx="1661993" cy="658026"/>
            </a:xfrm>
            <a:custGeom>
              <a:avLst/>
              <a:gdLst>
                <a:gd name="connsiteX0" fmla="*/ 0 w 2354849"/>
                <a:gd name="connsiteY0" fmla="*/ 0 h 589062"/>
                <a:gd name="connsiteX1" fmla="*/ 2354849 w 2354849"/>
                <a:gd name="connsiteY1" fmla="*/ 0 h 589062"/>
                <a:gd name="connsiteX2" fmla="*/ 2332333 w 2354849"/>
                <a:gd name="connsiteY2" fmla="*/ 112970 h 589062"/>
                <a:gd name="connsiteX3" fmla="*/ 1177424 w 2354849"/>
                <a:gd name="connsiteY3" fmla="*/ 589062 h 589062"/>
                <a:gd name="connsiteX4" fmla="*/ 22516 w 2354849"/>
                <a:gd name="connsiteY4" fmla="*/ 112970 h 5890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54849" h="589062">
                  <a:moveTo>
                    <a:pt x="0" y="0"/>
                  </a:moveTo>
                  <a:lnTo>
                    <a:pt x="2354849" y="0"/>
                  </a:lnTo>
                  <a:lnTo>
                    <a:pt x="2332333" y="112970"/>
                  </a:lnTo>
                  <a:cubicBezTo>
                    <a:pt x="2222409" y="384675"/>
                    <a:pt x="1747107" y="589062"/>
                    <a:pt x="1177424" y="589062"/>
                  </a:cubicBezTo>
                  <a:cubicBezTo>
                    <a:pt x="607742" y="589062"/>
                    <a:pt x="132440" y="384675"/>
                    <a:pt x="22516" y="112970"/>
                  </a:cubicBezTo>
                  <a:close/>
                </a:path>
              </a:pathLst>
            </a:custGeom>
            <a:solidFill>
              <a:srgbClr val="C165A7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dirty="0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178E28CA-A954-32DD-1A8F-1A6AE3F0D5ED}"/>
                </a:ext>
              </a:extLst>
            </p:cNvPr>
            <p:cNvSpPr txBox="1"/>
            <p:nvPr userDrawn="1"/>
          </p:nvSpPr>
          <p:spPr>
            <a:xfrm>
              <a:off x="476656" y="25638"/>
              <a:ext cx="109356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1800" b="1" spc="-150" dirty="0">
                  <a:solidFill>
                    <a:schemeClr val="bg1"/>
                  </a:solidFill>
                </a:rPr>
                <a:t>수학 익힘</a:t>
              </a:r>
            </a:p>
          </p:txBody>
        </p:sp>
        <p:pic>
          <p:nvPicPr>
            <p:cNvPr id="11" name="그래픽 10">
              <a:extLst>
                <a:ext uri="{FF2B5EF4-FFF2-40B4-BE49-F238E27FC236}">
                  <a16:creationId xmlns:a16="http://schemas.microsoft.com/office/drawing/2014/main" id="{EDFF30AB-F06D-E53C-08A3-8F094339899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886368" y="348311"/>
              <a:ext cx="274144" cy="182762"/>
            </a:xfrm>
            <a:prstGeom prst="rect">
              <a:avLst/>
            </a:prstGeom>
          </p:spPr>
        </p:pic>
      </p:grpSp>
      <p:sp>
        <p:nvSpPr>
          <p:cNvPr id="3" name="자유형: 도형 2">
            <a:extLst>
              <a:ext uri="{FF2B5EF4-FFF2-40B4-BE49-F238E27FC236}">
                <a16:creationId xmlns:a16="http://schemas.microsoft.com/office/drawing/2014/main" id="{6CC9E5B4-CB8A-D0A4-9499-DD6FF9769575}"/>
              </a:ext>
            </a:extLst>
          </p:cNvPr>
          <p:cNvSpPr/>
          <p:nvPr userDrawn="1"/>
        </p:nvSpPr>
        <p:spPr>
          <a:xfrm>
            <a:off x="192444" y="980018"/>
            <a:ext cx="11999556" cy="5877982"/>
          </a:xfrm>
          <a:custGeom>
            <a:avLst/>
            <a:gdLst>
              <a:gd name="connsiteX0" fmla="*/ 757976 w 11999556"/>
              <a:gd name="connsiteY0" fmla="*/ 0 h 5877982"/>
              <a:gd name="connsiteX1" fmla="*/ 11999556 w 11999556"/>
              <a:gd name="connsiteY1" fmla="*/ 0 h 5877982"/>
              <a:gd name="connsiteX2" fmla="*/ 11999556 w 11999556"/>
              <a:gd name="connsiteY2" fmla="*/ 5877982 h 5877982"/>
              <a:gd name="connsiteX3" fmla="*/ 0 w 11999556"/>
              <a:gd name="connsiteY3" fmla="*/ 5877982 h 5877982"/>
              <a:gd name="connsiteX4" fmla="*/ 0 w 11999556"/>
              <a:gd name="connsiteY4" fmla="*/ 757975 h 5877982"/>
              <a:gd name="connsiteX5" fmla="*/ 757976 w 11999556"/>
              <a:gd name="connsiteY5" fmla="*/ 0 h 58779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1999556" h="5877982">
                <a:moveTo>
                  <a:pt x="757976" y="0"/>
                </a:moveTo>
                <a:lnTo>
                  <a:pt x="11999556" y="0"/>
                </a:lnTo>
                <a:lnTo>
                  <a:pt x="11999556" y="5877982"/>
                </a:lnTo>
                <a:lnTo>
                  <a:pt x="0" y="5877982"/>
                </a:lnTo>
                <a:lnTo>
                  <a:pt x="0" y="757975"/>
                </a:lnTo>
                <a:cubicBezTo>
                  <a:pt x="0" y="339357"/>
                  <a:pt x="339357" y="0"/>
                  <a:pt x="757976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noAutofit/>
          </a:bodyPr>
          <a:lstStyle/>
          <a:p>
            <a:pPr algn="ctr"/>
            <a:endParaRPr lang="ko-KR" altLang="en-US" b="1" dirty="0">
              <a:solidFill>
                <a:schemeClr val="tx1"/>
              </a:solidFill>
              <a:effectLst/>
            </a:endParaRP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C360563A-E5F7-33EE-DC3A-290018B2170E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138650" y="211676"/>
            <a:ext cx="2798761" cy="500188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63DCB57C-D160-575A-142A-22B8B56D5D6A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69280"/>
            <a:ext cx="12192000" cy="1188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155287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교과서 한번 더 학습해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>
            <a:extLst>
              <a:ext uri="{FF2B5EF4-FFF2-40B4-BE49-F238E27FC236}">
                <a16:creationId xmlns:a16="http://schemas.microsoft.com/office/drawing/2014/main" id="{938349C7-FAE3-25A7-0DF7-77FD8C70F7D1}"/>
              </a:ext>
            </a:extLst>
          </p:cNvPr>
          <p:cNvSpPr/>
          <p:nvPr userDrawn="1"/>
        </p:nvSpPr>
        <p:spPr>
          <a:xfrm>
            <a:off x="0" y="980728"/>
            <a:ext cx="12192000" cy="5877272"/>
          </a:xfrm>
          <a:prstGeom prst="rect">
            <a:avLst/>
          </a:prstGeom>
          <a:solidFill>
            <a:srgbClr val="EFF4D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63D30C1A-65D8-76B8-00EE-6669C0D352F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69280"/>
            <a:ext cx="12192000" cy="1188720"/>
          </a:xfrm>
          <a:prstGeom prst="rect">
            <a:avLst/>
          </a:prstGeom>
        </p:spPr>
      </p:pic>
      <p:grpSp>
        <p:nvGrpSpPr>
          <p:cNvPr id="7" name="그룹 6">
            <a:extLst>
              <a:ext uri="{FF2B5EF4-FFF2-40B4-BE49-F238E27FC236}">
                <a16:creationId xmlns:a16="http://schemas.microsoft.com/office/drawing/2014/main" id="{BD36E777-BF3B-B2D5-ED8F-F26D6180694F}"/>
              </a:ext>
            </a:extLst>
          </p:cNvPr>
          <p:cNvGrpSpPr/>
          <p:nvPr userDrawn="1"/>
        </p:nvGrpSpPr>
        <p:grpSpPr>
          <a:xfrm>
            <a:off x="192444" y="0"/>
            <a:ext cx="1661993" cy="658026"/>
            <a:chOff x="192444" y="0"/>
            <a:chExt cx="1661993" cy="658026"/>
          </a:xfrm>
        </p:grpSpPr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1CB088D2-8838-AF8C-81E9-79F75B5ED150}"/>
                </a:ext>
              </a:extLst>
            </p:cNvPr>
            <p:cNvSpPr/>
            <p:nvPr userDrawn="1"/>
          </p:nvSpPr>
          <p:spPr>
            <a:xfrm>
              <a:off x="192444" y="0"/>
              <a:ext cx="1661993" cy="658026"/>
            </a:xfrm>
            <a:custGeom>
              <a:avLst/>
              <a:gdLst>
                <a:gd name="connsiteX0" fmla="*/ 0 w 2354849"/>
                <a:gd name="connsiteY0" fmla="*/ 0 h 589062"/>
                <a:gd name="connsiteX1" fmla="*/ 2354849 w 2354849"/>
                <a:gd name="connsiteY1" fmla="*/ 0 h 589062"/>
                <a:gd name="connsiteX2" fmla="*/ 2332333 w 2354849"/>
                <a:gd name="connsiteY2" fmla="*/ 112970 h 589062"/>
                <a:gd name="connsiteX3" fmla="*/ 1177424 w 2354849"/>
                <a:gd name="connsiteY3" fmla="*/ 589062 h 589062"/>
                <a:gd name="connsiteX4" fmla="*/ 22516 w 2354849"/>
                <a:gd name="connsiteY4" fmla="*/ 112970 h 5890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54849" h="589062">
                  <a:moveTo>
                    <a:pt x="0" y="0"/>
                  </a:moveTo>
                  <a:lnTo>
                    <a:pt x="2354849" y="0"/>
                  </a:lnTo>
                  <a:lnTo>
                    <a:pt x="2332333" y="112970"/>
                  </a:lnTo>
                  <a:cubicBezTo>
                    <a:pt x="2222409" y="384675"/>
                    <a:pt x="1747107" y="589062"/>
                    <a:pt x="1177424" y="589062"/>
                  </a:cubicBezTo>
                  <a:cubicBezTo>
                    <a:pt x="607742" y="589062"/>
                    <a:pt x="132440" y="384675"/>
                    <a:pt x="22516" y="112970"/>
                  </a:cubicBezTo>
                  <a:close/>
                </a:path>
              </a:pathLst>
            </a:custGeom>
            <a:solidFill>
              <a:srgbClr val="C165A7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dirty="0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326AEC19-E9F7-B754-9F0B-F246515B5B64}"/>
                </a:ext>
              </a:extLst>
            </p:cNvPr>
            <p:cNvSpPr txBox="1"/>
            <p:nvPr userDrawn="1"/>
          </p:nvSpPr>
          <p:spPr>
            <a:xfrm>
              <a:off x="476656" y="25638"/>
              <a:ext cx="109356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1800" b="1" spc="-150" dirty="0">
                  <a:solidFill>
                    <a:schemeClr val="bg1"/>
                  </a:solidFill>
                </a:rPr>
                <a:t>수학 익힘</a:t>
              </a:r>
            </a:p>
          </p:txBody>
        </p:sp>
        <p:pic>
          <p:nvPicPr>
            <p:cNvPr id="11" name="그래픽 10">
              <a:extLst>
                <a:ext uri="{FF2B5EF4-FFF2-40B4-BE49-F238E27FC236}">
                  <a16:creationId xmlns:a16="http://schemas.microsoft.com/office/drawing/2014/main" id="{A725C6A5-B36F-ECAC-1D6A-D2F02C44559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86368" y="348311"/>
              <a:ext cx="274144" cy="182762"/>
            </a:xfrm>
            <a:prstGeom prst="rect">
              <a:avLst/>
            </a:prstGeom>
          </p:spPr>
        </p:pic>
      </p:grpSp>
      <p:pic>
        <p:nvPicPr>
          <p:cNvPr id="4" name="그림 3">
            <a:extLst>
              <a:ext uri="{FF2B5EF4-FFF2-40B4-BE49-F238E27FC236}">
                <a16:creationId xmlns:a16="http://schemas.microsoft.com/office/drawing/2014/main" id="{18A8D4A7-C6C7-2A2D-A8B1-777145C034AF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139848" y="208017"/>
            <a:ext cx="3157538" cy="5390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981464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교과서 한번 더 학습해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>
            <a:extLst>
              <a:ext uri="{FF2B5EF4-FFF2-40B4-BE49-F238E27FC236}">
                <a16:creationId xmlns:a16="http://schemas.microsoft.com/office/drawing/2014/main" id="{63D30C1A-65D8-76B8-00EE-6669C0D352F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69280"/>
            <a:ext cx="12192000" cy="1188720"/>
          </a:xfrm>
          <a:prstGeom prst="rect">
            <a:avLst/>
          </a:prstGeom>
        </p:spPr>
      </p:pic>
      <p:grpSp>
        <p:nvGrpSpPr>
          <p:cNvPr id="2" name="그룹 1">
            <a:extLst>
              <a:ext uri="{FF2B5EF4-FFF2-40B4-BE49-F238E27FC236}">
                <a16:creationId xmlns:a16="http://schemas.microsoft.com/office/drawing/2014/main" id="{5DACAFA7-E6F3-3868-AACF-ECD585C419D4}"/>
              </a:ext>
            </a:extLst>
          </p:cNvPr>
          <p:cNvGrpSpPr/>
          <p:nvPr userDrawn="1"/>
        </p:nvGrpSpPr>
        <p:grpSpPr>
          <a:xfrm>
            <a:off x="192444" y="0"/>
            <a:ext cx="1661993" cy="658026"/>
            <a:chOff x="192444" y="0"/>
            <a:chExt cx="1661993" cy="658026"/>
          </a:xfrm>
        </p:grpSpPr>
        <p:sp>
          <p:nvSpPr>
            <p:cNvPr id="3" name="자유형: 도형 2">
              <a:extLst>
                <a:ext uri="{FF2B5EF4-FFF2-40B4-BE49-F238E27FC236}">
                  <a16:creationId xmlns:a16="http://schemas.microsoft.com/office/drawing/2014/main" id="{5923DD56-9731-729E-2C4B-0CC1BC64BCB1}"/>
                </a:ext>
              </a:extLst>
            </p:cNvPr>
            <p:cNvSpPr/>
            <p:nvPr userDrawn="1"/>
          </p:nvSpPr>
          <p:spPr>
            <a:xfrm>
              <a:off x="192444" y="0"/>
              <a:ext cx="1661993" cy="658026"/>
            </a:xfrm>
            <a:custGeom>
              <a:avLst/>
              <a:gdLst>
                <a:gd name="connsiteX0" fmla="*/ 0 w 2354849"/>
                <a:gd name="connsiteY0" fmla="*/ 0 h 589062"/>
                <a:gd name="connsiteX1" fmla="*/ 2354849 w 2354849"/>
                <a:gd name="connsiteY1" fmla="*/ 0 h 589062"/>
                <a:gd name="connsiteX2" fmla="*/ 2332333 w 2354849"/>
                <a:gd name="connsiteY2" fmla="*/ 112970 h 589062"/>
                <a:gd name="connsiteX3" fmla="*/ 1177424 w 2354849"/>
                <a:gd name="connsiteY3" fmla="*/ 589062 h 589062"/>
                <a:gd name="connsiteX4" fmla="*/ 22516 w 2354849"/>
                <a:gd name="connsiteY4" fmla="*/ 112970 h 5890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54849" h="589062">
                  <a:moveTo>
                    <a:pt x="0" y="0"/>
                  </a:moveTo>
                  <a:lnTo>
                    <a:pt x="2354849" y="0"/>
                  </a:lnTo>
                  <a:lnTo>
                    <a:pt x="2332333" y="112970"/>
                  </a:lnTo>
                  <a:cubicBezTo>
                    <a:pt x="2222409" y="384675"/>
                    <a:pt x="1747107" y="589062"/>
                    <a:pt x="1177424" y="589062"/>
                  </a:cubicBezTo>
                  <a:cubicBezTo>
                    <a:pt x="607742" y="589062"/>
                    <a:pt x="132440" y="384675"/>
                    <a:pt x="22516" y="112970"/>
                  </a:cubicBezTo>
                  <a:close/>
                </a:path>
              </a:pathLst>
            </a:custGeom>
            <a:solidFill>
              <a:srgbClr val="C165A7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dirty="0"/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CEA6A264-6FA8-FA72-ED33-AF6556BEF14C}"/>
                </a:ext>
              </a:extLst>
            </p:cNvPr>
            <p:cNvSpPr txBox="1"/>
            <p:nvPr userDrawn="1"/>
          </p:nvSpPr>
          <p:spPr>
            <a:xfrm>
              <a:off x="476656" y="25638"/>
              <a:ext cx="109356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1800" b="1" spc="-150" dirty="0">
                  <a:solidFill>
                    <a:schemeClr val="bg1"/>
                  </a:solidFill>
                </a:rPr>
                <a:t>수학 익힘</a:t>
              </a:r>
            </a:p>
          </p:txBody>
        </p:sp>
        <p:pic>
          <p:nvPicPr>
            <p:cNvPr id="5" name="그래픽 4">
              <a:extLst>
                <a:ext uri="{FF2B5EF4-FFF2-40B4-BE49-F238E27FC236}">
                  <a16:creationId xmlns:a16="http://schemas.microsoft.com/office/drawing/2014/main" id="{3E1B8B63-8164-B409-3DFC-424DA03C976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86368" y="348311"/>
              <a:ext cx="274144" cy="18276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2570211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스스로준비학습">
    <p:bg>
      <p:bgPr>
        <a:solidFill>
          <a:srgbClr val="DEF0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자유형: 도형 16">
            <a:extLst>
              <a:ext uri="{FF2B5EF4-FFF2-40B4-BE49-F238E27FC236}">
                <a16:creationId xmlns:a16="http://schemas.microsoft.com/office/drawing/2014/main" id="{46D4F38E-9CE6-56A3-28C7-A7F109C4D0DC}"/>
              </a:ext>
            </a:extLst>
          </p:cNvPr>
          <p:cNvSpPr/>
          <p:nvPr userDrawn="1"/>
        </p:nvSpPr>
        <p:spPr>
          <a:xfrm>
            <a:off x="192444" y="980018"/>
            <a:ext cx="11999556" cy="5877982"/>
          </a:xfrm>
          <a:custGeom>
            <a:avLst/>
            <a:gdLst>
              <a:gd name="connsiteX0" fmla="*/ 757976 w 11999556"/>
              <a:gd name="connsiteY0" fmla="*/ 0 h 5877982"/>
              <a:gd name="connsiteX1" fmla="*/ 11999556 w 11999556"/>
              <a:gd name="connsiteY1" fmla="*/ 0 h 5877982"/>
              <a:gd name="connsiteX2" fmla="*/ 11999556 w 11999556"/>
              <a:gd name="connsiteY2" fmla="*/ 5877982 h 5877982"/>
              <a:gd name="connsiteX3" fmla="*/ 0 w 11999556"/>
              <a:gd name="connsiteY3" fmla="*/ 5877982 h 5877982"/>
              <a:gd name="connsiteX4" fmla="*/ 0 w 11999556"/>
              <a:gd name="connsiteY4" fmla="*/ 757975 h 5877982"/>
              <a:gd name="connsiteX5" fmla="*/ 757976 w 11999556"/>
              <a:gd name="connsiteY5" fmla="*/ 0 h 58779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1999556" h="5877982">
                <a:moveTo>
                  <a:pt x="757976" y="0"/>
                </a:moveTo>
                <a:lnTo>
                  <a:pt x="11999556" y="0"/>
                </a:lnTo>
                <a:lnTo>
                  <a:pt x="11999556" y="5877982"/>
                </a:lnTo>
                <a:lnTo>
                  <a:pt x="0" y="5877982"/>
                </a:lnTo>
                <a:lnTo>
                  <a:pt x="0" y="757975"/>
                </a:lnTo>
                <a:cubicBezTo>
                  <a:pt x="0" y="339357"/>
                  <a:pt x="339357" y="0"/>
                  <a:pt x="757976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noAutofit/>
          </a:bodyPr>
          <a:lstStyle/>
          <a:p>
            <a:pPr algn="ctr"/>
            <a:endParaRPr lang="ko-KR" altLang="en-US" b="1" dirty="0">
              <a:solidFill>
                <a:schemeClr val="tx1"/>
              </a:solidFill>
              <a:effectLst/>
            </a:endParaRPr>
          </a:p>
        </p:txBody>
      </p:sp>
      <p:pic>
        <p:nvPicPr>
          <p:cNvPr id="12" name="그림 11">
            <a:extLst>
              <a:ext uri="{FF2B5EF4-FFF2-40B4-BE49-F238E27FC236}">
                <a16:creationId xmlns:a16="http://schemas.microsoft.com/office/drawing/2014/main" id="{F85C6354-91BD-10F5-7565-830F003761C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8649" y="210304"/>
            <a:ext cx="2798763" cy="502933"/>
          </a:xfrm>
          <a:prstGeom prst="rect">
            <a:avLst/>
          </a:prstGeom>
        </p:spPr>
      </p:pic>
      <p:grpSp>
        <p:nvGrpSpPr>
          <p:cNvPr id="3" name="그룹 2">
            <a:extLst>
              <a:ext uri="{FF2B5EF4-FFF2-40B4-BE49-F238E27FC236}">
                <a16:creationId xmlns:a16="http://schemas.microsoft.com/office/drawing/2014/main" id="{C111A67A-C24D-14AB-9271-F6A43E36D7D6}"/>
              </a:ext>
            </a:extLst>
          </p:cNvPr>
          <p:cNvGrpSpPr/>
          <p:nvPr userDrawn="1"/>
        </p:nvGrpSpPr>
        <p:grpSpPr>
          <a:xfrm>
            <a:off x="192444" y="0"/>
            <a:ext cx="1661993" cy="658026"/>
            <a:chOff x="192444" y="0"/>
            <a:chExt cx="1661993" cy="658026"/>
          </a:xfrm>
        </p:grpSpPr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19638B0A-7605-F511-2E6C-0DB4E20C9CCA}"/>
                </a:ext>
              </a:extLst>
            </p:cNvPr>
            <p:cNvSpPr/>
            <p:nvPr userDrawn="1"/>
          </p:nvSpPr>
          <p:spPr>
            <a:xfrm>
              <a:off x="192444" y="0"/>
              <a:ext cx="1661993" cy="658026"/>
            </a:xfrm>
            <a:custGeom>
              <a:avLst/>
              <a:gdLst>
                <a:gd name="connsiteX0" fmla="*/ 0 w 2354849"/>
                <a:gd name="connsiteY0" fmla="*/ 0 h 589062"/>
                <a:gd name="connsiteX1" fmla="*/ 2354849 w 2354849"/>
                <a:gd name="connsiteY1" fmla="*/ 0 h 589062"/>
                <a:gd name="connsiteX2" fmla="*/ 2332333 w 2354849"/>
                <a:gd name="connsiteY2" fmla="*/ 112970 h 589062"/>
                <a:gd name="connsiteX3" fmla="*/ 1177424 w 2354849"/>
                <a:gd name="connsiteY3" fmla="*/ 589062 h 589062"/>
                <a:gd name="connsiteX4" fmla="*/ 22516 w 2354849"/>
                <a:gd name="connsiteY4" fmla="*/ 112970 h 5890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54849" h="589062">
                  <a:moveTo>
                    <a:pt x="0" y="0"/>
                  </a:moveTo>
                  <a:lnTo>
                    <a:pt x="2354849" y="0"/>
                  </a:lnTo>
                  <a:lnTo>
                    <a:pt x="2332333" y="112970"/>
                  </a:lnTo>
                  <a:cubicBezTo>
                    <a:pt x="2222409" y="384675"/>
                    <a:pt x="1747107" y="589062"/>
                    <a:pt x="1177424" y="589062"/>
                  </a:cubicBezTo>
                  <a:cubicBezTo>
                    <a:pt x="607742" y="589062"/>
                    <a:pt x="132440" y="384675"/>
                    <a:pt x="22516" y="112970"/>
                  </a:cubicBezTo>
                  <a:close/>
                </a:path>
              </a:pathLst>
            </a:custGeom>
            <a:solidFill>
              <a:srgbClr val="40B6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dirty="0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40124C47-58A3-37BF-CFC1-74589F6599C5}"/>
                </a:ext>
              </a:extLst>
            </p:cNvPr>
            <p:cNvSpPr txBox="1"/>
            <p:nvPr userDrawn="1"/>
          </p:nvSpPr>
          <p:spPr>
            <a:xfrm>
              <a:off x="476656" y="25638"/>
              <a:ext cx="103105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1800" b="1" spc="-150" dirty="0" err="1">
                  <a:solidFill>
                    <a:schemeClr val="bg1"/>
                  </a:solidFill>
                </a:rPr>
                <a:t>수학익힘</a:t>
              </a:r>
              <a:endParaRPr lang="ko-KR" altLang="en-US" sz="1800" b="1" spc="-150" dirty="0">
                <a:solidFill>
                  <a:schemeClr val="bg1"/>
                </a:solidFill>
              </a:endParaRPr>
            </a:p>
          </p:txBody>
        </p:sp>
        <p:pic>
          <p:nvPicPr>
            <p:cNvPr id="13" name="그래픽 12">
              <a:extLst>
                <a:ext uri="{FF2B5EF4-FFF2-40B4-BE49-F238E27FC236}">
                  <a16:creationId xmlns:a16="http://schemas.microsoft.com/office/drawing/2014/main" id="{1CDEE82A-A2B1-6D6C-969B-B8E6CA3EBA5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86368" y="348311"/>
              <a:ext cx="274144" cy="182762"/>
            </a:xfrm>
            <a:prstGeom prst="rect">
              <a:avLst/>
            </a:prstGeom>
          </p:spPr>
        </p:pic>
      </p:grpSp>
      <p:pic>
        <p:nvPicPr>
          <p:cNvPr id="8" name="그림 7">
            <a:extLst>
              <a:ext uri="{FF2B5EF4-FFF2-40B4-BE49-F238E27FC236}">
                <a16:creationId xmlns:a16="http://schemas.microsoft.com/office/drawing/2014/main" id="{63D30C1A-65D8-76B8-00EE-6669C0D352F5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69280"/>
            <a:ext cx="12192000" cy="1188720"/>
          </a:xfrm>
          <a:prstGeom prst="rect">
            <a:avLst/>
          </a:prstGeom>
        </p:spPr>
      </p:pic>
      <p:sp>
        <p:nvSpPr>
          <p:cNvPr id="2" name="순서도: 연결자 1">
            <a:extLst>
              <a:ext uri="{FF2B5EF4-FFF2-40B4-BE49-F238E27FC236}">
                <a16:creationId xmlns:a16="http://schemas.microsoft.com/office/drawing/2014/main" id="{6911E9B2-7796-E1D9-4EC5-AEE8CE0AAAD5}"/>
              </a:ext>
            </a:extLst>
          </p:cNvPr>
          <p:cNvSpPr/>
          <p:nvPr userDrawn="1"/>
        </p:nvSpPr>
        <p:spPr>
          <a:xfrm>
            <a:off x="609937" y="1999924"/>
            <a:ext cx="512213" cy="512213"/>
          </a:xfrm>
          <a:prstGeom prst="flowChartConnector">
            <a:avLst/>
          </a:prstGeom>
          <a:solidFill>
            <a:srgbClr val="374EA1"/>
          </a:solidFill>
          <a:ln w="38100">
            <a:noFill/>
          </a:ln>
        </p:spPr>
        <p:txBody>
          <a:bodyPr wrap="square" lIns="36000" tIns="36000" rIns="72000" bIns="72000" rtlCol="0" anchor="ctr" anchorCtr="1"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-US" altLang="ko-KR" sz="3200" b="1" spc="-300" dirty="0">
                <a:solidFill>
                  <a:schemeClr val="bg1"/>
                </a:solidFill>
              </a:rPr>
              <a:t>1</a:t>
            </a:r>
            <a:endParaRPr lang="ko-KR" altLang="en-US" sz="3200" b="1" spc="-3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4442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교과서 한번 더 학습해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>
            <a:extLst>
              <a:ext uri="{FF2B5EF4-FFF2-40B4-BE49-F238E27FC236}">
                <a16:creationId xmlns:a16="http://schemas.microsoft.com/office/drawing/2014/main" id="{D8286770-6B52-FC97-55AE-F6B823E83BED}"/>
              </a:ext>
            </a:extLst>
          </p:cNvPr>
          <p:cNvSpPr/>
          <p:nvPr userDrawn="1"/>
        </p:nvSpPr>
        <p:spPr>
          <a:xfrm>
            <a:off x="0" y="980728"/>
            <a:ext cx="12192000" cy="5877272"/>
          </a:xfrm>
          <a:prstGeom prst="rect">
            <a:avLst/>
          </a:prstGeom>
          <a:solidFill>
            <a:srgbClr val="EFF4D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63D30C1A-65D8-76B8-00EE-6669C0D352F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69280"/>
            <a:ext cx="12192000" cy="1188720"/>
          </a:xfrm>
          <a:prstGeom prst="rect">
            <a:avLst/>
          </a:prstGeom>
        </p:spPr>
      </p:pic>
      <p:pic>
        <p:nvPicPr>
          <p:cNvPr id="3" name="그림 2">
            <a:extLst>
              <a:ext uri="{FF2B5EF4-FFF2-40B4-BE49-F238E27FC236}">
                <a16:creationId xmlns:a16="http://schemas.microsoft.com/office/drawing/2014/main" id="{A157C9FB-E21B-9F49-D279-E822F269A7C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9848" y="199574"/>
            <a:ext cx="3157538" cy="555978"/>
          </a:xfrm>
          <a:prstGeom prst="rect">
            <a:avLst/>
          </a:prstGeom>
        </p:spPr>
      </p:pic>
      <p:grpSp>
        <p:nvGrpSpPr>
          <p:cNvPr id="14" name="그룹 13">
            <a:extLst>
              <a:ext uri="{FF2B5EF4-FFF2-40B4-BE49-F238E27FC236}">
                <a16:creationId xmlns:a16="http://schemas.microsoft.com/office/drawing/2014/main" id="{CAFE806E-0706-40AC-DA9A-641ADE47C3B1}"/>
              </a:ext>
            </a:extLst>
          </p:cNvPr>
          <p:cNvGrpSpPr/>
          <p:nvPr userDrawn="1"/>
        </p:nvGrpSpPr>
        <p:grpSpPr>
          <a:xfrm>
            <a:off x="192444" y="0"/>
            <a:ext cx="1661993" cy="658026"/>
            <a:chOff x="192444" y="0"/>
            <a:chExt cx="1661993" cy="658026"/>
          </a:xfrm>
        </p:grpSpPr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37284D08-E6F9-4E7F-CC63-338DA64E8DF8}"/>
                </a:ext>
              </a:extLst>
            </p:cNvPr>
            <p:cNvSpPr/>
            <p:nvPr userDrawn="1"/>
          </p:nvSpPr>
          <p:spPr>
            <a:xfrm>
              <a:off x="192444" y="0"/>
              <a:ext cx="1661993" cy="658026"/>
            </a:xfrm>
            <a:custGeom>
              <a:avLst/>
              <a:gdLst>
                <a:gd name="connsiteX0" fmla="*/ 0 w 2354849"/>
                <a:gd name="connsiteY0" fmla="*/ 0 h 589062"/>
                <a:gd name="connsiteX1" fmla="*/ 2354849 w 2354849"/>
                <a:gd name="connsiteY1" fmla="*/ 0 h 589062"/>
                <a:gd name="connsiteX2" fmla="*/ 2332333 w 2354849"/>
                <a:gd name="connsiteY2" fmla="*/ 112970 h 589062"/>
                <a:gd name="connsiteX3" fmla="*/ 1177424 w 2354849"/>
                <a:gd name="connsiteY3" fmla="*/ 589062 h 589062"/>
                <a:gd name="connsiteX4" fmla="*/ 22516 w 2354849"/>
                <a:gd name="connsiteY4" fmla="*/ 112970 h 5890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54849" h="589062">
                  <a:moveTo>
                    <a:pt x="0" y="0"/>
                  </a:moveTo>
                  <a:lnTo>
                    <a:pt x="2354849" y="0"/>
                  </a:lnTo>
                  <a:lnTo>
                    <a:pt x="2332333" y="112970"/>
                  </a:lnTo>
                  <a:cubicBezTo>
                    <a:pt x="2222409" y="384675"/>
                    <a:pt x="1747107" y="589062"/>
                    <a:pt x="1177424" y="589062"/>
                  </a:cubicBezTo>
                  <a:cubicBezTo>
                    <a:pt x="607742" y="589062"/>
                    <a:pt x="132440" y="384675"/>
                    <a:pt x="22516" y="112970"/>
                  </a:cubicBezTo>
                  <a:close/>
                </a:path>
              </a:pathLst>
            </a:custGeom>
            <a:solidFill>
              <a:srgbClr val="40B6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dirty="0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DEE7015F-3408-92DD-971D-BA4707F0E984}"/>
                </a:ext>
              </a:extLst>
            </p:cNvPr>
            <p:cNvSpPr txBox="1"/>
            <p:nvPr userDrawn="1"/>
          </p:nvSpPr>
          <p:spPr>
            <a:xfrm>
              <a:off x="476656" y="25638"/>
              <a:ext cx="103105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1800" b="1" spc="-150" dirty="0" err="1">
                  <a:solidFill>
                    <a:schemeClr val="bg1"/>
                  </a:solidFill>
                </a:rPr>
                <a:t>수학익힘</a:t>
              </a:r>
              <a:endParaRPr lang="ko-KR" altLang="en-US" sz="1800" b="1" spc="-150" dirty="0">
                <a:solidFill>
                  <a:schemeClr val="bg1"/>
                </a:solidFill>
              </a:endParaRPr>
            </a:p>
          </p:txBody>
        </p:sp>
        <p:pic>
          <p:nvPicPr>
            <p:cNvPr id="13" name="그래픽 12">
              <a:extLst>
                <a:ext uri="{FF2B5EF4-FFF2-40B4-BE49-F238E27FC236}">
                  <a16:creationId xmlns:a16="http://schemas.microsoft.com/office/drawing/2014/main" id="{A12883BA-0741-5468-E6BF-3F3770C864F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886368" y="348311"/>
              <a:ext cx="274144" cy="18276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3371694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교과서 한번 더 학습해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>
            <a:extLst>
              <a:ext uri="{FF2B5EF4-FFF2-40B4-BE49-F238E27FC236}">
                <a16:creationId xmlns:a16="http://schemas.microsoft.com/office/drawing/2014/main" id="{63D30C1A-65D8-76B8-00EE-6669C0D352F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69280"/>
            <a:ext cx="12192000" cy="1188720"/>
          </a:xfrm>
          <a:prstGeom prst="rect">
            <a:avLst/>
          </a:prstGeom>
        </p:spPr>
      </p:pic>
      <p:grpSp>
        <p:nvGrpSpPr>
          <p:cNvPr id="2" name="그룹 1">
            <a:extLst>
              <a:ext uri="{FF2B5EF4-FFF2-40B4-BE49-F238E27FC236}">
                <a16:creationId xmlns:a16="http://schemas.microsoft.com/office/drawing/2014/main" id="{10DF6878-9094-F60F-5B87-2556CEDAE3AA}"/>
              </a:ext>
            </a:extLst>
          </p:cNvPr>
          <p:cNvGrpSpPr/>
          <p:nvPr userDrawn="1"/>
        </p:nvGrpSpPr>
        <p:grpSpPr>
          <a:xfrm>
            <a:off x="192444" y="0"/>
            <a:ext cx="1661993" cy="658026"/>
            <a:chOff x="192444" y="0"/>
            <a:chExt cx="1661993" cy="658026"/>
          </a:xfrm>
        </p:grpSpPr>
        <p:sp>
          <p:nvSpPr>
            <p:cNvPr id="3" name="자유형: 도형 2">
              <a:extLst>
                <a:ext uri="{FF2B5EF4-FFF2-40B4-BE49-F238E27FC236}">
                  <a16:creationId xmlns:a16="http://schemas.microsoft.com/office/drawing/2014/main" id="{CFCAE5F2-03D3-76A5-C743-37EF1431ED96}"/>
                </a:ext>
              </a:extLst>
            </p:cNvPr>
            <p:cNvSpPr/>
            <p:nvPr userDrawn="1"/>
          </p:nvSpPr>
          <p:spPr>
            <a:xfrm>
              <a:off x="192444" y="0"/>
              <a:ext cx="1661993" cy="658026"/>
            </a:xfrm>
            <a:custGeom>
              <a:avLst/>
              <a:gdLst>
                <a:gd name="connsiteX0" fmla="*/ 0 w 2354849"/>
                <a:gd name="connsiteY0" fmla="*/ 0 h 589062"/>
                <a:gd name="connsiteX1" fmla="*/ 2354849 w 2354849"/>
                <a:gd name="connsiteY1" fmla="*/ 0 h 589062"/>
                <a:gd name="connsiteX2" fmla="*/ 2332333 w 2354849"/>
                <a:gd name="connsiteY2" fmla="*/ 112970 h 589062"/>
                <a:gd name="connsiteX3" fmla="*/ 1177424 w 2354849"/>
                <a:gd name="connsiteY3" fmla="*/ 589062 h 589062"/>
                <a:gd name="connsiteX4" fmla="*/ 22516 w 2354849"/>
                <a:gd name="connsiteY4" fmla="*/ 112970 h 5890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54849" h="589062">
                  <a:moveTo>
                    <a:pt x="0" y="0"/>
                  </a:moveTo>
                  <a:lnTo>
                    <a:pt x="2354849" y="0"/>
                  </a:lnTo>
                  <a:lnTo>
                    <a:pt x="2332333" y="112970"/>
                  </a:lnTo>
                  <a:cubicBezTo>
                    <a:pt x="2222409" y="384675"/>
                    <a:pt x="1747107" y="589062"/>
                    <a:pt x="1177424" y="589062"/>
                  </a:cubicBezTo>
                  <a:cubicBezTo>
                    <a:pt x="607742" y="589062"/>
                    <a:pt x="132440" y="384675"/>
                    <a:pt x="22516" y="112970"/>
                  </a:cubicBezTo>
                  <a:close/>
                </a:path>
              </a:pathLst>
            </a:custGeom>
            <a:solidFill>
              <a:srgbClr val="40B6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dirty="0"/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D674A9DB-2E4D-241C-599F-7E025C7E77E0}"/>
                </a:ext>
              </a:extLst>
            </p:cNvPr>
            <p:cNvSpPr txBox="1"/>
            <p:nvPr userDrawn="1"/>
          </p:nvSpPr>
          <p:spPr>
            <a:xfrm>
              <a:off x="476656" y="25638"/>
              <a:ext cx="103105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1800" b="1" spc="-150" dirty="0" err="1">
                  <a:solidFill>
                    <a:schemeClr val="bg1"/>
                  </a:solidFill>
                </a:rPr>
                <a:t>수학익힘</a:t>
              </a:r>
              <a:endParaRPr lang="ko-KR" altLang="en-US" sz="1800" b="1" spc="-150" dirty="0">
                <a:solidFill>
                  <a:schemeClr val="bg1"/>
                </a:solidFill>
              </a:endParaRPr>
            </a:p>
          </p:txBody>
        </p:sp>
        <p:pic>
          <p:nvPicPr>
            <p:cNvPr id="5" name="그래픽 4">
              <a:extLst>
                <a:ext uri="{FF2B5EF4-FFF2-40B4-BE49-F238E27FC236}">
                  <a16:creationId xmlns:a16="http://schemas.microsoft.com/office/drawing/2014/main" id="{97684B5D-AD90-CF22-2B82-6E71A947003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86368" y="348311"/>
              <a:ext cx="274144" cy="18276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6399693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표지">
    <p:bg>
      <p:bgPr>
        <a:solidFill>
          <a:srgbClr val="49B7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사각형: 둥근 모서리 14">
            <a:extLst>
              <a:ext uri="{FF2B5EF4-FFF2-40B4-BE49-F238E27FC236}">
                <a16:creationId xmlns:a16="http://schemas.microsoft.com/office/drawing/2014/main" id="{0F1EF356-1D3A-57DA-CCA6-2BFC826F418C}"/>
              </a:ext>
            </a:extLst>
          </p:cNvPr>
          <p:cNvSpPr/>
          <p:nvPr userDrawn="1"/>
        </p:nvSpPr>
        <p:spPr>
          <a:xfrm>
            <a:off x="7938516" y="493776"/>
            <a:ext cx="3813048" cy="564184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F38139BA-FBD5-0DF5-BE64-09685CE7AC4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676" b="5357"/>
          <a:stretch/>
        </p:blipFill>
        <p:spPr>
          <a:xfrm>
            <a:off x="5940552" y="2880359"/>
            <a:ext cx="6251448" cy="3977641"/>
          </a:xfrm>
          <a:prstGeom prst="rect">
            <a:avLst/>
          </a:prstGeom>
        </p:spPr>
      </p:pic>
      <p:pic>
        <p:nvPicPr>
          <p:cNvPr id="8" name="그림 7">
            <a:extLst>
              <a:ext uri="{FF2B5EF4-FFF2-40B4-BE49-F238E27FC236}">
                <a16:creationId xmlns:a16="http://schemas.microsoft.com/office/drawing/2014/main" id="{EE5164E3-C4F8-891F-7F03-2E8767F7299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69280"/>
            <a:ext cx="12192000" cy="1188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99267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스스로준비학습">
    <p:bg>
      <p:bgPr>
        <a:solidFill>
          <a:srgbClr val="D5EFD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자유형: 도형 16">
            <a:extLst>
              <a:ext uri="{FF2B5EF4-FFF2-40B4-BE49-F238E27FC236}">
                <a16:creationId xmlns:a16="http://schemas.microsoft.com/office/drawing/2014/main" id="{46D4F38E-9CE6-56A3-28C7-A7F109C4D0DC}"/>
              </a:ext>
            </a:extLst>
          </p:cNvPr>
          <p:cNvSpPr/>
          <p:nvPr userDrawn="1"/>
        </p:nvSpPr>
        <p:spPr>
          <a:xfrm>
            <a:off x="192444" y="980018"/>
            <a:ext cx="11999556" cy="5877982"/>
          </a:xfrm>
          <a:custGeom>
            <a:avLst/>
            <a:gdLst>
              <a:gd name="connsiteX0" fmla="*/ 757976 w 11999556"/>
              <a:gd name="connsiteY0" fmla="*/ 0 h 5877982"/>
              <a:gd name="connsiteX1" fmla="*/ 11999556 w 11999556"/>
              <a:gd name="connsiteY1" fmla="*/ 0 h 5877982"/>
              <a:gd name="connsiteX2" fmla="*/ 11999556 w 11999556"/>
              <a:gd name="connsiteY2" fmla="*/ 5877982 h 5877982"/>
              <a:gd name="connsiteX3" fmla="*/ 0 w 11999556"/>
              <a:gd name="connsiteY3" fmla="*/ 5877982 h 5877982"/>
              <a:gd name="connsiteX4" fmla="*/ 0 w 11999556"/>
              <a:gd name="connsiteY4" fmla="*/ 757975 h 5877982"/>
              <a:gd name="connsiteX5" fmla="*/ 757976 w 11999556"/>
              <a:gd name="connsiteY5" fmla="*/ 0 h 58779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1999556" h="5877982">
                <a:moveTo>
                  <a:pt x="757976" y="0"/>
                </a:moveTo>
                <a:lnTo>
                  <a:pt x="11999556" y="0"/>
                </a:lnTo>
                <a:lnTo>
                  <a:pt x="11999556" y="5877982"/>
                </a:lnTo>
                <a:lnTo>
                  <a:pt x="0" y="5877982"/>
                </a:lnTo>
                <a:lnTo>
                  <a:pt x="0" y="757975"/>
                </a:lnTo>
                <a:cubicBezTo>
                  <a:pt x="0" y="339357"/>
                  <a:pt x="339357" y="0"/>
                  <a:pt x="757976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noAutofit/>
          </a:bodyPr>
          <a:lstStyle/>
          <a:p>
            <a:pPr algn="ctr"/>
            <a:endParaRPr lang="ko-KR" altLang="en-US" b="1" dirty="0">
              <a:solidFill>
                <a:schemeClr val="tx1"/>
              </a:solidFill>
              <a:effectLst/>
            </a:endParaRPr>
          </a:p>
        </p:txBody>
      </p:sp>
      <p:pic>
        <p:nvPicPr>
          <p:cNvPr id="12" name="그림 11">
            <a:extLst>
              <a:ext uri="{FF2B5EF4-FFF2-40B4-BE49-F238E27FC236}">
                <a16:creationId xmlns:a16="http://schemas.microsoft.com/office/drawing/2014/main" id="{F85C6354-91BD-10F5-7565-830F003761C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8649" y="210304"/>
            <a:ext cx="2798763" cy="502933"/>
          </a:xfrm>
          <a:prstGeom prst="rect">
            <a:avLst/>
          </a:prstGeom>
        </p:spPr>
      </p:pic>
      <p:grpSp>
        <p:nvGrpSpPr>
          <p:cNvPr id="3" name="그룹 2">
            <a:extLst>
              <a:ext uri="{FF2B5EF4-FFF2-40B4-BE49-F238E27FC236}">
                <a16:creationId xmlns:a16="http://schemas.microsoft.com/office/drawing/2014/main" id="{C111A67A-C24D-14AB-9271-F6A43E36D7D6}"/>
              </a:ext>
            </a:extLst>
          </p:cNvPr>
          <p:cNvGrpSpPr/>
          <p:nvPr userDrawn="1"/>
        </p:nvGrpSpPr>
        <p:grpSpPr>
          <a:xfrm>
            <a:off x="192444" y="0"/>
            <a:ext cx="1661993" cy="658026"/>
            <a:chOff x="192444" y="0"/>
            <a:chExt cx="1661993" cy="658026"/>
          </a:xfrm>
        </p:grpSpPr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19638B0A-7605-F511-2E6C-0DB4E20C9CCA}"/>
                </a:ext>
              </a:extLst>
            </p:cNvPr>
            <p:cNvSpPr/>
            <p:nvPr userDrawn="1"/>
          </p:nvSpPr>
          <p:spPr>
            <a:xfrm>
              <a:off x="192444" y="0"/>
              <a:ext cx="1661993" cy="658026"/>
            </a:xfrm>
            <a:custGeom>
              <a:avLst/>
              <a:gdLst>
                <a:gd name="connsiteX0" fmla="*/ 0 w 2354849"/>
                <a:gd name="connsiteY0" fmla="*/ 0 h 589062"/>
                <a:gd name="connsiteX1" fmla="*/ 2354849 w 2354849"/>
                <a:gd name="connsiteY1" fmla="*/ 0 h 589062"/>
                <a:gd name="connsiteX2" fmla="*/ 2332333 w 2354849"/>
                <a:gd name="connsiteY2" fmla="*/ 112970 h 589062"/>
                <a:gd name="connsiteX3" fmla="*/ 1177424 w 2354849"/>
                <a:gd name="connsiteY3" fmla="*/ 589062 h 589062"/>
                <a:gd name="connsiteX4" fmla="*/ 22516 w 2354849"/>
                <a:gd name="connsiteY4" fmla="*/ 112970 h 5890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54849" h="589062">
                  <a:moveTo>
                    <a:pt x="0" y="0"/>
                  </a:moveTo>
                  <a:lnTo>
                    <a:pt x="2354849" y="0"/>
                  </a:lnTo>
                  <a:lnTo>
                    <a:pt x="2332333" y="112970"/>
                  </a:lnTo>
                  <a:cubicBezTo>
                    <a:pt x="2222409" y="384675"/>
                    <a:pt x="1747107" y="589062"/>
                    <a:pt x="1177424" y="589062"/>
                  </a:cubicBezTo>
                  <a:cubicBezTo>
                    <a:pt x="607742" y="589062"/>
                    <a:pt x="132440" y="384675"/>
                    <a:pt x="22516" y="112970"/>
                  </a:cubicBezTo>
                  <a:close/>
                </a:path>
              </a:pathLst>
            </a:custGeom>
            <a:solidFill>
              <a:srgbClr val="49B75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40124C47-58A3-37BF-CFC1-74589F6599C5}"/>
                </a:ext>
              </a:extLst>
            </p:cNvPr>
            <p:cNvSpPr txBox="1"/>
            <p:nvPr userDrawn="1"/>
          </p:nvSpPr>
          <p:spPr>
            <a:xfrm>
              <a:off x="476656" y="25638"/>
              <a:ext cx="103105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1800" b="1" spc="-150" dirty="0" err="1">
                  <a:solidFill>
                    <a:schemeClr val="bg1"/>
                  </a:solidFill>
                </a:rPr>
                <a:t>수학익힘</a:t>
              </a:r>
              <a:endParaRPr lang="ko-KR" altLang="en-US" sz="1800" b="1" spc="-150" dirty="0">
                <a:solidFill>
                  <a:schemeClr val="bg1"/>
                </a:solidFill>
              </a:endParaRPr>
            </a:p>
          </p:txBody>
        </p:sp>
        <p:pic>
          <p:nvPicPr>
            <p:cNvPr id="13" name="그래픽 12">
              <a:extLst>
                <a:ext uri="{FF2B5EF4-FFF2-40B4-BE49-F238E27FC236}">
                  <a16:creationId xmlns:a16="http://schemas.microsoft.com/office/drawing/2014/main" id="{1CDEE82A-A2B1-6D6C-969B-B8E6CA3EBA5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86368" y="348311"/>
              <a:ext cx="274144" cy="182762"/>
            </a:xfrm>
            <a:prstGeom prst="rect">
              <a:avLst/>
            </a:prstGeom>
          </p:spPr>
        </p:pic>
      </p:grpSp>
      <p:pic>
        <p:nvPicPr>
          <p:cNvPr id="8" name="그림 7">
            <a:extLst>
              <a:ext uri="{FF2B5EF4-FFF2-40B4-BE49-F238E27FC236}">
                <a16:creationId xmlns:a16="http://schemas.microsoft.com/office/drawing/2014/main" id="{63D30C1A-65D8-76B8-00EE-6669C0D352F5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69280"/>
            <a:ext cx="12192000" cy="1188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48666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교과서 한번 더 학습해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>
            <a:extLst>
              <a:ext uri="{FF2B5EF4-FFF2-40B4-BE49-F238E27FC236}">
                <a16:creationId xmlns:a16="http://schemas.microsoft.com/office/drawing/2014/main" id="{71BCE7BB-FA23-96A6-2C04-FBCB91DA9DD6}"/>
              </a:ext>
            </a:extLst>
          </p:cNvPr>
          <p:cNvSpPr/>
          <p:nvPr userDrawn="1"/>
        </p:nvSpPr>
        <p:spPr>
          <a:xfrm>
            <a:off x="0" y="980728"/>
            <a:ext cx="12192000" cy="5877272"/>
          </a:xfrm>
          <a:prstGeom prst="rect">
            <a:avLst/>
          </a:prstGeom>
          <a:solidFill>
            <a:srgbClr val="DEF0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63D30C1A-65D8-76B8-00EE-6669C0D352F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69280"/>
            <a:ext cx="12192000" cy="1188720"/>
          </a:xfrm>
          <a:prstGeom prst="rect">
            <a:avLst/>
          </a:prstGeom>
        </p:spPr>
      </p:pic>
      <p:pic>
        <p:nvPicPr>
          <p:cNvPr id="3" name="그림 2">
            <a:extLst>
              <a:ext uri="{FF2B5EF4-FFF2-40B4-BE49-F238E27FC236}">
                <a16:creationId xmlns:a16="http://schemas.microsoft.com/office/drawing/2014/main" id="{A157C9FB-E21B-9F49-D279-E822F269A7C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9848" y="199574"/>
            <a:ext cx="3157538" cy="555978"/>
          </a:xfrm>
          <a:prstGeom prst="rect">
            <a:avLst/>
          </a:prstGeom>
        </p:spPr>
      </p:pic>
      <p:grpSp>
        <p:nvGrpSpPr>
          <p:cNvPr id="14" name="그룹 13">
            <a:extLst>
              <a:ext uri="{FF2B5EF4-FFF2-40B4-BE49-F238E27FC236}">
                <a16:creationId xmlns:a16="http://schemas.microsoft.com/office/drawing/2014/main" id="{CAFE806E-0706-40AC-DA9A-641ADE47C3B1}"/>
              </a:ext>
            </a:extLst>
          </p:cNvPr>
          <p:cNvGrpSpPr/>
          <p:nvPr userDrawn="1"/>
        </p:nvGrpSpPr>
        <p:grpSpPr>
          <a:xfrm>
            <a:off x="192444" y="0"/>
            <a:ext cx="1661993" cy="658026"/>
            <a:chOff x="192444" y="0"/>
            <a:chExt cx="1661993" cy="658026"/>
          </a:xfrm>
        </p:grpSpPr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37284D08-E6F9-4E7F-CC63-338DA64E8DF8}"/>
                </a:ext>
              </a:extLst>
            </p:cNvPr>
            <p:cNvSpPr/>
            <p:nvPr userDrawn="1"/>
          </p:nvSpPr>
          <p:spPr>
            <a:xfrm>
              <a:off x="192444" y="0"/>
              <a:ext cx="1661993" cy="658026"/>
            </a:xfrm>
            <a:custGeom>
              <a:avLst/>
              <a:gdLst>
                <a:gd name="connsiteX0" fmla="*/ 0 w 2354849"/>
                <a:gd name="connsiteY0" fmla="*/ 0 h 589062"/>
                <a:gd name="connsiteX1" fmla="*/ 2354849 w 2354849"/>
                <a:gd name="connsiteY1" fmla="*/ 0 h 589062"/>
                <a:gd name="connsiteX2" fmla="*/ 2332333 w 2354849"/>
                <a:gd name="connsiteY2" fmla="*/ 112970 h 589062"/>
                <a:gd name="connsiteX3" fmla="*/ 1177424 w 2354849"/>
                <a:gd name="connsiteY3" fmla="*/ 589062 h 589062"/>
                <a:gd name="connsiteX4" fmla="*/ 22516 w 2354849"/>
                <a:gd name="connsiteY4" fmla="*/ 112970 h 5890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54849" h="589062">
                  <a:moveTo>
                    <a:pt x="0" y="0"/>
                  </a:moveTo>
                  <a:lnTo>
                    <a:pt x="2354849" y="0"/>
                  </a:lnTo>
                  <a:lnTo>
                    <a:pt x="2332333" y="112970"/>
                  </a:lnTo>
                  <a:cubicBezTo>
                    <a:pt x="2222409" y="384675"/>
                    <a:pt x="1747107" y="589062"/>
                    <a:pt x="1177424" y="589062"/>
                  </a:cubicBezTo>
                  <a:cubicBezTo>
                    <a:pt x="607742" y="589062"/>
                    <a:pt x="132440" y="384675"/>
                    <a:pt x="22516" y="112970"/>
                  </a:cubicBezTo>
                  <a:close/>
                </a:path>
              </a:pathLst>
            </a:custGeom>
            <a:solidFill>
              <a:srgbClr val="49B75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DEE7015F-3408-92DD-971D-BA4707F0E984}"/>
                </a:ext>
              </a:extLst>
            </p:cNvPr>
            <p:cNvSpPr txBox="1"/>
            <p:nvPr userDrawn="1"/>
          </p:nvSpPr>
          <p:spPr>
            <a:xfrm>
              <a:off x="476656" y="25638"/>
              <a:ext cx="103105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1800" b="1" spc="-150" dirty="0" err="1">
                  <a:solidFill>
                    <a:schemeClr val="bg1"/>
                  </a:solidFill>
                </a:rPr>
                <a:t>수학익힘</a:t>
              </a:r>
              <a:endParaRPr lang="ko-KR" altLang="en-US" sz="1800" b="1" spc="-150" dirty="0">
                <a:solidFill>
                  <a:schemeClr val="bg1"/>
                </a:solidFill>
              </a:endParaRPr>
            </a:p>
          </p:txBody>
        </p:sp>
        <p:pic>
          <p:nvPicPr>
            <p:cNvPr id="13" name="그래픽 12">
              <a:extLst>
                <a:ext uri="{FF2B5EF4-FFF2-40B4-BE49-F238E27FC236}">
                  <a16:creationId xmlns:a16="http://schemas.microsoft.com/office/drawing/2014/main" id="{A12883BA-0741-5468-E6BF-3F3770C864F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886368" y="348311"/>
              <a:ext cx="274144" cy="18276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5011841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교과서 한번 더 학습해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>
            <a:extLst>
              <a:ext uri="{FF2B5EF4-FFF2-40B4-BE49-F238E27FC236}">
                <a16:creationId xmlns:a16="http://schemas.microsoft.com/office/drawing/2014/main" id="{63D30C1A-65D8-76B8-00EE-6669C0D352F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69280"/>
            <a:ext cx="12192000" cy="1188720"/>
          </a:xfrm>
          <a:prstGeom prst="rect">
            <a:avLst/>
          </a:prstGeom>
        </p:spPr>
      </p:pic>
      <p:grpSp>
        <p:nvGrpSpPr>
          <p:cNvPr id="2" name="그룹 1">
            <a:extLst>
              <a:ext uri="{FF2B5EF4-FFF2-40B4-BE49-F238E27FC236}">
                <a16:creationId xmlns:a16="http://schemas.microsoft.com/office/drawing/2014/main" id="{10DF6878-9094-F60F-5B87-2556CEDAE3AA}"/>
              </a:ext>
            </a:extLst>
          </p:cNvPr>
          <p:cNvGrpSpPr/>
          <p:nvPr userDrawn="1"/>
        </p:nvGrpSpPr>
        <p:grpSpPr>
          <a:xfrm>
            <a:off x="192444" y="0"/>
            <a:ext cx="1661993" cy="658026"/>
            <a:chOff x="192444" y="0"/>
            <a:chExt cx="1661993" cy="658026"/>
          </a:xfrm>
        </p:grpSpPr>
        <p:sp>
          <p:nvSpPr>
            <p:cNvPr id="3" name="자유형: 도형 2">
              <a:extLst>
                <a:ext uri="{FF2B5EF4-FFF2-40B4-BE49-F238E27FC236}">
                  <a16:creationId xmlns:a16="http://schemas.microsoft.com/office/drawing/2014/main" id="{CFCAE5F2-03D3-76A5-C743-37EF1431ED96}"/>
                </a:ext>
              </a:extLst>
            </p:cNvPr>
            <p:cNvSpPr/>
            <p:nvPr userDrawn="1"/>
          </p:nvSpPr>
          <p:spPr>
            <a:xfrm>
              <a:off x="192444" y="0"/>
              <a:ext cx="1661993" cy="658026"/>
            </a:xfrm>
            <a:custGeom>
              <a:avLst/>
              <a:gdLst>
                <a:gd name="connsiteX0" fmla="*/ 0 w 2354849"/>
                <a:gd name="connsiteY0" fmla="*/ 0 h 589062"/>
                <a:gd name="connsiteX1" fmla="*/ 2354849 w 2354849"/>
                <a:gd name="connsiteY1" fmla="*/ 0 h 589062"/>
                <a:gd name="connsiteX2" fmla="*/ 2332333 w 2354849"/>
                <a:gd name="connsiteY2" fmla="*/ 112970 h 589062"/>
                <a:gd name="connsiteX3" fmla="*/ 1177424 w 2354849"/>
                <a:gd name="connsiteY3" fmla="*/ 589062 h 589062"/>
                <a:gd name="connsiteX4" fmla="*/ 22516 w 2354849"/>
                <a:gd name="connsiteY4" fmla="*/ 112970 h 5890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54849" h="589062">
                  <a:moveTo>
                    <a:pt x="0" y="0"/>
                  </a:moveTo>
                  <a:lnTo>
                    <a:pt x="2354849" y="0"/>
                  </a:lnTo>
                  <a:lnTo>
                    <a:pt x="2332333" y="112970"/>
                  </a:lnTo>
                  <a:cubicBezTo>
                    <a:pt x="2222409" y="384675"/>
                    <a:pt x="1747107" y="589062"/>
                    <a:pt x="1177424" y="589062"/>
                  </a:cubicBezTo>
                  <a:cubicBezTo>
                    <a:pt x="607742" y="589062"/>
                    <a:pt x="132440" y="384675"/>
                    <a:pt x="22516" y="112970"/>
                  </a:cubicBezTo>
                  <a:close/>
                </a:path>
              </a:pathLst>
            </a:custGeom>
            <a:solidFill>
              <a:srgbClr val="49B75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D674A9DB-2E4D-241C-599F-7E025C7E77E0}"/>
                </a:ext>
              </a:extLst>
            </p:cNvPr>
            <p:cNvSpPr txBox="1"/>
            <p:nvPr userDrawn="1"/>
          </p:nvSpPr>
          <p:spPr>
            <a:xfrm>
              <a:off x="476656" y="25638"/>
              <a:ext cx="103105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1800" b="1" spc="-150" dirty="0" err="1">
                  <a:solidFill>
                    <a:schemeClr val="bg1"/>
                  </a:solidFill>
                </a:rPr>
                <a:t>수학익힘</a:t>
              </a:r>
              <a:endParaRPr lang="ko-KR" altLang="en-US" sz="1800" b="1" spc="-150" dirty="0">
                <a:solidFill>
                  <a:schemeClr val="bg1"/>
                </a:solidFill>
              </a:endParaRPr>
            </a:p>
          </p:txBody>
        </p:sp>
        <p:pic>
          <p:nvPicPr>
            <p:cNvPr id="5" name="그래픽 4">
              <a:extLst>
                <a:ext uri="{FF2B5EF4-FFF2-40B4-BE49-F238E27FC236}">
                  <a16:creationId xmlns:a16="http://schemas.microsoft.com/office/drawing/2014/main" id="{97684B5D-AD90-CF22-2B82-6E71A947003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86368" y="348311"/>
              <a:ext cx="274144" cy="18276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8603044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표지">
    <p:bg>
      <p:bgPr>
        <a:solidFill>
          <a:srgbClr val="F6862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사각형: 둥근 모서리 14">
            <a:extLst>
              <a:ext uri="{FF2B5EF4-FFF2-40B4-BE49-F238E27FC236}">
                <a16:creationId xmlns:a16="http://schemas.microsoft.com/office/drawing/2014/main" id="{0F1EF356-1D3A-57DA-CCA6-2BFC826F418C}"/>
              </a:ext>
            </a:extLst>
          </p:cNvPr>
          <p:cNvSpPr/>
          <p:nvPr userDrawn="1"/>
        </p:nvSpPr>
        <p:spPr>
          <a:xfrm>
            <a:off x="7938516" y="493776"/>
            <a:ext cx="3813048" cy="564184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F38139BA-FBD5-0DF5-BE64-09685CE7AC4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676" b="5357"/>
          <a:stretch/>
        </p:blipFill>
        <p:spPr>
          <a:xfrm>
            <a:off x="5940552" y="2880359"/>
            <a:ext cx="6251448" cy="3977641"/>
          </a:xfrm>
          <a:prstGeom prst="rect">
            <a:avLst/>
          </a:prstGeom>
        </p:spPr>
      </p:pic>
      <p:pic>
        <p:nvPicPr>
          <p:cNvPr id="8" name="그림 7">
            <a:extLst>
              <a:ext uri="{FF2B5EF4-FFF2-40B4-BE49-F238E27FC236}">
                <a16:creationId xmlns:a16="http://schemas.microsoft.com/office/drawing/2014/main" id="{EE5164E3-C4F8-891F-7F03-2E8767F7299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69280"/>
            <a:ext cx="12192000" cy="1188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89100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8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1.xml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12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5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5" Type="http://schemas.openxmlformats.org/officeDocument/2006/relationships/theme" Target="../theme/theme4.xml"/><Relationship Id="rId4" Type="http://schemas.openxmlformats.org/officeDocument/2006/relationships/slideLayout" Target="../slideLayouts/slideLayout1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551342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3" r:id="rId1"/>
    <p:sldLayoutId id="2147483694" r:id="rId2"/>
    <p:sldLayoutId id="2147483695" r:id="rId3"/>
    <p:sldLayoutId id="2147483696" r:id="rId4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136014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397835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84" r:id="rId2"/>
    <p:sldLayoutId id="2147483685" r:id="rId3"/>
    <p:sldLayoutId id="2147483686" r:id="rId4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146539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slide" Target="slide5.xml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12" Type="http://schemas.openxmlformats.org/officeDocument/2006/relationships/slide" Target="slide4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11" Type="http://schemas.openxmlformats.org/officeDocument/2006/relationships/slide" Target="slide3.xml"/><Relationship Id="rId5" Type="http://schemas.openxmlformats.org/officeDocument/2006/relationships/image" Target="../media/image14.png"/><Relationship Id="rId10" Type="http://schemas.openxmlformats.org/officeDocument/2006/relationships/slide" Target="slide2.xml"/><Relationship Id="rId4" Type="http://schemas.openxmlformats.org/officeDocument/2006/relationships/image" Target="../media/image13.svg"/><Relationship Id="rId9" Type="http://schemas.openxmlformats.org/officeDocument/2006/relationships/slide" Target="slide1.xml"/><Relationship Id="rId14" Type="http://schemas.openxmlformats.org/officeDocument/2006/relationships/image" Target="../media/image18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4.xml"/><Relationship Id="rId13" Type="http://schemas.openxmlformats.org/officeDocument/2006/relationships/image" Target="../media/image22.png"/><Relationship Id="rId3" Type="http://schemas.openxmlformats.org/officeDocument/2006/relationships/image" Target="../media/image16.png"/><Relationship Id="rId7" Type="http://schemas.openxmlformats.org/officeDocument/2006/relationships/slide" Target="slide3.xml"/><Relationship Id="rId12" Type="http://schemas.openxmlformats.org/officeDocument/2006/relationships/image" Target="../media/image2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slide" Target="slide2.xml"/><Relationship Id="rId11" Type="http://schemas.openxmlformats.org/officeDocument/2006/relationships/image" Target="../media/image20.png"/><Relationship Id="rId5" Type="http://schemas.openxmlformats.org/officeDocument/2006/relationships/slide" Target="slide1.xml"/><Relationship Id="rId10" Type="http://schemas.openxmlformats.org/officeDocument/2006/relationships/image" Target="../media/image19.png"/><Relationship Id="rId4" Type="http://schemas.openxmlformats.org/officeDocument/2006/relationships/image" Target="../media/image17.png"/><Relationship Id="rId9" Type="http://schemas.openxmlformats.org/officeDocument/2006/relationships/slide" Target="slide5.xml"/><Relationship Id="rId14" Type="http://schemas.openxmlformats.org/officeDocument/2006/relationships/image" Target="../media/image2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slide" Target="slide4.xml"/><Relationship Id="rId13" Type="http://schemas.openxmlformats.org/officeDocument/2006/relationships/image" Target="../media/image23.png"/><Relationship Id="rId3" Type="http://schemas.openxmlformats.org/officeDocument/2006/relationships/image" Target="../media/image16.png"/><Relationship Id="rId7" Type="http://schemas.openxmlformats.org/officeDocument/2006/relationships/slide" Target="slide3.xml"/><Relationship Id="rId12" Type="http://schemas.openxmlformats.org/officeDocument/2006/relationships/image" Target="../media/image2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slide" Target="slide2.xml"/><Relationship Id="rId11" Type="http://schemas.openxmlformats.org/officeDocument/2006/relationships/image" Target="../media/image20.png"/><Relationship Id="rId5" Type="http://schemas.openxmlformats.org/officeDocument/2006/relationships/slide" Target="slide1.xml"/><Relationship Id="rId10" Type="http://schemas.openxmlformats.org/officeDocument/2006/relationships/image" Target="../media/image19.png"/><Relationship Id="rId4" Type="http://schemas.openxmlformats.org/officeDocument/2006/relationships/image" Target="../media/image17.png"/><Relationship Id="rId9" Type="http://schemas.openxmlformats.org/officeDocument/2006/relationships/slide" Target="slide5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slide" Target="slide4.xml"/><Relationship Id="rId13" Type="http://schemas.openxmlformats.org/officeDocument/2006/relationships/image" Target="../media/image25.png"/><Relationship Id="rId3" Type="http://schemas.openxmlformats.org/officeDocument/2006/relationships/image" Target="../media/image16.png"/><Relationship Id="rId7" Type="http://schemas.openxmlformats.org/officeDocument/2006/relationships/slide" Target="slide3.xml"/><Relationship Id="rId12" Type="http://schemas.openxmlformats.org/officeDocument/2006/relationships/image" Target="../media/image2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slide" Target="slide2.xml"/><Relationship Id="rId11" Type="http://schemas.openxmlformats.org/officeDocument/2006/relationships/image" Target="../media/image20.png"/><Relationship Id="rId5" Type="http://schemas.openxmlformats.org/officeDocument/2006/relationships/slide" Target="slide1.xml"/><Relationship Id="rId15" Type="http://schemas.openxmlformats.org/officeDocument/2006/relationships/image" Target="../media/image23.png"/><Relationship Id="rId10" Type="http://schemas.openxmlformats.org/officeDocument/2006/relationships/image" Target="../media/image19.png"/><Relationship Id="rId4" Type="http://schemas.openxmlformats.org/officeDocument/2006/relationships/image" Target="../media/image17.png"/><Relationship Id="rId9" Type="http://schemas.openxmlformats.org/officeDocument/2006/relationships/slide" Target="slide5.xml"/><Relationship Id="rId14" Type="http://schemas.openxmlformats.org/officeDocument/2006/relationships/image" Target="../media/image22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slide" Target="slide4.xml"/><Relationship Id="rId13" Type="http://schemas.openxmlformats.org/officeDocument/2006/relationships/image" Target="../media/image23.png"/><Relationship Id="rId3" Type="http://schemas.openxmlformats.org/officeDocument/2006/relationships/image" Target="../media/image16.png"/><Relationship Id="rId7" Type="http://schemas.openxmlformats.org/officeDocument/2006/relationships/slide" Target="slide3.xml"/><Relationship Id="rId12" Type="http://schemas.openxmlformats.org/officeDocument/2006/relationships/image" Target="../media/image2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slide" Target="slide2.xml"/><Relationship Id="rId11" Type="http://schemas.openxmlformats.org/officeDocument/2006/relationships/image" Target="../media/image20.png"/><Relationship Id="rId5" Type="http://schemas.openxmlformats.org/officeDocument/2006/relationships/slide" Target="slide1.xml"/><Relationship Id="rId10" Type="http://schemas.openxmlformats.org/officeDocument/2006/relationships/image" Target="../media/image19.png"/><Relationship Id="rId4" Type="http://schemas.openxmlformats.org/officeDocument/2006/relationships/image" Target="../media/image17.png"/><Relationship Id="rId9" Type="http://schemas.openxmlformats.org/officeDocument/2006/relationships/slide" Target="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타원 58">
            <a:extLst>
              <a:ext uri="{FF2B5EF4-FFF2-40B4-BE49-F238E27FC236}">
                <a16:creationId xmlns:a16="http://schemas.microsoft.com/office/drawing/2014/main" id="{EA24745E-C397-1D6E-C35E-B0BE810A9F59}"/>
              </a:ext>
            </a:extLst>
          </p:cNvPr>
          <p:cNvSpPr/>
          <p:nvPr/>
        </p:nvSpPr>
        <p:spPr>
          <a:xfrm>
            <a:off x="890342" y="1231659"/>
            <a:ext cx="1544578" cy="1544578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2A3C2C9A-A86C-59CD-16A5-37AA4B0C1E4A}"/>
              </a:ext>
            </a:extLst>
          </p:cNvPr>
          <p:cNvSpPr txBox="1"/>
          <p:nvPr/>
        </p:nvSpPr>
        <p:spPr>
          <a:xfrm>
            <a:off x="2629040" y="1545054"/>
            <a:ext cx="1879041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6000" b="1" spc="-300" dirty="0">
                <a:solidFill>
                  <a:srgbClr val="FFFF00"/>
                </a:solidFill>
              </a:rPr>
              <a:t>큰 수</a:t>
            </a:r>
          </a:p>
        </p:txBody>
      </p:sp>
      <p:pic>
        <p:nvPicPr>
          <p:cNvPr id="61" name="그래픽 60">
            <a:extLst>
              <a:ext uri="{FF2B5EF4-FFF2-40B4-BE49-F238E27FC236}">
                <a16:creationId xmlns:a16="http://schemas.microsoft.com/office/drawing/2014/main" id="{D355424A-C946-105A-97B4-7EF0026F871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378114" y="1506366"/>
            <a:ext cx="505578" cy="1040045"/>
          </a:xfrm>
          <a:prstGeom prst="rect">
            <a:avLst/>
          </a:prstGeom>
        </p:spPr>
      </p:pic>
      <p:grpSp>
        <p:nvGrpSpPr>
          <p:cNvPr id="2" name="그룹 1">
            <a:extLst>
              <a:ext uri="{FF2B5EF4-FFF2-40B4-BE49-F238E27FC236}">
                <a16:creationId xmlns:a16="http://schemas.microsoft.com/office/drawing/2014/main" id="{BB21ED7C-3F6B-5B43-44E4-F1E6F561DEDE}"/>
              </a:ext>
            </a:extLst>
          </p:cNvPr>
          <p:cNvGrpSpPr/>
          <p:nvPr/>
        </p:nvGrpSpPr>
        <p:grpSpPr>
          <a:xfrm>
            <a:off x="8400256" y="1615099"/>
            <a:ext cx="2848233" cy="430693"/>
            <a:chOff x="8715134" y="375909"/>
            <a:chExt cx="2848233" cy="430693"/>
          </a:xfrm>
        </p:grpSpPr>
        <p:pic>
          <p:nvPicPr>
            <p:cNvPr id="3" name="그림 2">
              <a:extLst>
                <a:ext uri="{FF2B5EF4-FFF2-40B4-BE49-F238E27FC236}">
                  <a16:creationId xmlns:a16="http://schemas.microsoft.com/office/drawing/2014/main" id="{F1E1D9E7-FDA1-CC5C-2765-9C577C85E67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/>
            <a:stretch/>
          </p:blipFill>
          <p:spPr>
            <a:xfrm>
              <a:off x="8715134" y="375909"/>
              <a:ext cx="2848233" cy="430693"/>
            </a:xfrm>
            <a:prstGeom prst="rect">
              <a:avLst/>
            </a:prstGeom>
          </p:spPr>
        </p:pic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B394114F-9A5E-7013-C875-36D6455C0048}"/>
                </a:ext>
              </a:extLst>
            </p:cNvPr>
            <p:cNvSpPr txBox="1"/>
            <p:nvPr/>
          </p:nvSpPr>
          <p:spPr>
            <a:xfrm>
              <a:off x="10033605" y="391201"/>
              <a:ext cx="152198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000" b="1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8</a:t>
              </a:r>
              <a:r>
                <a:rPr kumimoji="0" lang="en-US" altLang="ko-KR" sz="2000" b="1" i="0" u="none" strike="noStrike" kern="1200" cap="none" normalizeH="0" baseline="0" noProof="0" dirty="0">
                  <a:ln>
                    <a:noFill/>
                  </a:ln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~9</a:t>
              </a:r>
              <a:r>
                <a:rPr kumimoji="0" lang="ko-KR" altLang="en-US" sz="2000" b="1" i="0" u="none" strike="noStrike" kern="1200" cap="none" normalizeH="0" baseline="0" noProof="0" dirty="0">
                  <a:ln>
                    <a:noFill/>
                  </a:ln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쪽</a:t>
              </a:r>
              <a:endParaRPr lang="ko-KR" altLang="en-US" sz="2000" b="1" dirty="0"/>
            </a:p>
          </p:txBody>
        </p:sp>
      </p:grpSp>
      <p:grpSp>
        <p:nvGrpSpPr>
          <p:cNvPr id="25" name="그룹 24">
            <a:extLst>
              <a:ext uri="{FF2B5EF4-FFF2-40B4-BE49-F238E27FC236}">
                <a16:creationId xmlns:a16="http://schemas.microsoft.com/office/drawing/2014/main" id="{C9A518F5-7FD0-E5BD-CF15-AB7CD841781E}"/>
              </a:ext>
            </a:extLst>
          </p:cNvPr>
          <p:cNvGrpSpPr/>
          <p:nvPr/>
        </p:nvGrpSpPr>
        <p:grpSpPr>
          <a:xfrm>
            <a:off x="8400256" y="2130024"/>
            <a:ext cx="2848233" cy="430693"/>
            <a:chOff x="8715134" y="969322"/>
            <a:chExt cx="2848233" cy="430693"/>
          </a:xfrm>
        </p:grpSpPr>
        <p:pic>
          <p:nvPicPr>
            <p:cNvPr id="26" name="그림 25">
              <a:extLst>
                <a:ext uri="{FF2B5EF4-FFF2-40B4-BE49-F238E27FC236}">
                  <a16:creationId xmlns:a16="http://schemas.microsoft.com/office/drawing/2014/main" id="{82753C63-1D8F-41E6-1D08-67BBF57D1A16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rcRect/>
            <a:stretch/>
          </p:blipFill>
          <p:spPr>
            <a:xfrm>
              <a:off x="8715134" y="969322"/>
              <a:ext cx="2848233" cy="430693"/>
            </a:xfrm>
            <a:prstGeom prst="rect">
              <a:avLst/>
            </a:prstGeom>
          </p:spPr>
        </p:pic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B1ABB9AA-832A-C2D8-020D-6D2AC5ADB71B}"/>
                </a:ext>
              </a:extLst>
            </p:cNvPr>
            <p:cNvSpPr txBox="1"/>
            <p:nvPr/>
          </p:nvSpPr>
          <p:spPr>
            <a:xfrm>
              <a:off x="10033605" y="984614"/>
              <a:ext cx="152198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000" b="1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5</a:t>
              </a:r>
              <a:r>
                <a:rPr kumimoji="0" lang="ko-KR" altLang="en-US" sz="2000" b="1" i="0" u="none" strike="noStrike" kern="1200" cap="none" normalizeH="0" baseline="0" noProof="0" dirty="0">
                  <a:ln>
                    <a:noFill/>
                  </a:ln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쪽</a:t>
              </a:r>
              <a:endParaRPr lang="ko-KR" altLang="en-US" sz="2000" b="1" dirty="0"/>
            </a:p>
          </p:txBody>
        </p:sp>
      </p:grpSp>
      <p:sp>
        <p:nvSpPr>
          <p:cNvPr id="19" name="사각형: 둥근 모서리 18">
            <a:extLst>
              <a:ext uri="{FF2B5EF4-FFF2-40B4-BE49-F238E27FC236}">
                <a16:creationId xmlns:a16="http://schemas.microsoft.com/office/drawing/2014/main" id="{559F13C6-C693-C92A-B2B1-2323C8A125D4}"/>
              </a:ext>
            </a:extLst>
          </p:cNvPr>
          <p:cNvSpPr/>
          <p:nvPr/>
        </p:nvSpPr>
        <p:spPr>
          <a:xfrm>
            <a:off x="10116022" y="6431280"/>
            <a:ext cx="1873338" cy="350625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grpSp>
        <p:nvGrpSpPr>
          <p:cNvPr id="20" name="그룹 19">
            <a:extLst>
              <a:ext uri="{FF2B5EF4-FFF2-40B4-BE49-F238E27FC236}">
                <a16:creationId xmlns:a16="http://schemas.microsoft.com/office/drawing/2014/main" id="{61712AE8-3CDB-0707-1BD6-9C78FD964985}"/>
              </a:ext>
            </a:extLst>
          </p:cNvPr>
          <p:cNvGrpSpPr/>
          <p:nvPr/>
        </p:nvGrpSpPr>
        <p:grpSpPr>
          <a:xfrm>
            <a:off x="10584055" y="6477750"/>
            <a:ext cx="908974" cy="213022"/>
            <a:chOff x="10615267" y="6497260"/>
            <a:chExt cx="908974" cy="213022"/>
          </a:xfrm>
        </p:grpSpPr>
        <p:sp>
          <p:nvSpPr>
            <p:cNvPr id="21" name="직사각형 20">
              <a:extLst>
                <a:ext uri="{FF2B5EF4-FFF2-40B4-BE49-F238E27FC236}">
                  <a16:creationId xmlns:a16="http://schemas.microsoft.com/office/drawing/2014/main" id="{C272A5DC-51CA-2181-8517-9C9C7D15AB27}"/>
                </a:ext>
              </a:extLst>
            </p:cNvPr>
            <p:cNvSpPr/>
            <p:nvPr/>
          </p:nvSpPr>
          <p:spPr>
            <a:xfrm>
              <a:off x="11201143" y="6519009"/>
              <a:ext cx="323098" cy="19127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altLang="ko-KR" sz="2000">
                  <a:solidFill>
                    <a:srgbClr val="B0B0B0"/>
                  </a:solidFill>
                </a:rPr>
                <a:t>5</a:t>
              </a:r>
              <a:endParaRPr lang="en-US" altLang="ko-KR" sz="2000" dirty="0">
                <a:solidFill>
                  <a:srgbClr val="B0B0B0"/>
                </a:solidFill>
              </a:endParaRPr>
            </a:p>
          </p:txBody>
        </p:sp>
        <p:sp>
          <p:nvSpPr>
            <p:cNvPr id="22" name="직사각형 21">
              <a:extLst>
                <a:ext uri="{FF2B5EF4-FFF2-40B4-BE49-F238E27FC236}">
                  <a16:creationId xmlns:a16="http://schemas.microsoft.com/office/drawing/2014/main" id="{83C5AA8A-F522-F02D-2E0E-5DBDCDAC2069}"/>
                </a:ext>
              </a:extLst>
            </p:cNvPr>
            <p:cNvSpPr/>
            <p:nvPr/>
          </p:nvSpPr>
          <p:spPr>
            <a:xfrm>
              <a:off x="10615267" y="6519009"/>
              <a:ext cx="355408" cy="19127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altLang="ko-KR" sz="2000" b="1" dirty="0">
                  <a:solidFill>
                    <a:schemeClr val="tx1"/>
                  </a:solidFill>
                </a:rPr>
                <a:t>1</a:t>
              </a:r>
            </a:p>
          </p:txBody>
        </p:sp>
        <p:sp>
          <p:nvSpPr>
            <p:cNvPr id="23" name="직사각형 22">
              <a:extLst>
                <a:ext uri="{FF2B5EF4-FFF2-40B4-BE49-F238E27FC236}">
                  <a16:creationId xmlns:a16="http://schemas.microsoft.com/office/drawing/2014/main" id="{ADFD0093-ECC8-2F3F-1226-1AB1995520C2}"/>
                </a:ext>
              </a:extLst>
            </p:cNvPr>
            <p:cNvSpPr/>
            <p:nvPr/>
          </p:nvSpPr>
          <p:spPr>
            <a:xfrm>
              <a:off x="10984979" y="6497260"/>
              <a:ext cx="185706" cy="19127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altLang="ko-KR" sz="2000" dirty="0">
                  <a:solidFill>
                    <a:srgbClr val="B0B0B0"/>
                  </a:solidFill>
                </a:rPr>
                <a:t>/</a:t>
              </a:r>
            </a:p>
          </p:txBody>
        </p:sp>
      </p:grpSp>
      <p:pic>
        <p:nvPicPr>
          <p:cNvPr id="24" name="그림 23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CAE767F7-E294-7A24-BB42-CDF60577C1A4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11573559" y="6473873"/>
            <a:ext cx="254013" cy="25401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pic>
        <p:nvPicPr>
          <p:cNvPr id="28" name="그림 27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F2576384-15ED-B9C1-033D-E8CB685BD584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/>
          <a:stretch/>
        </p:blipFill>
        <p:spPr>
          <a:xfrm>
            <a:off x="10278191" y="6473873"/>
            <a:ext cx="254013" cy="25401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grpSp>
        <p:nvGrpSpPr>
          <p:cNvPr id="17" name="그룹 16">
            <a:extLst>
              <a:ext uri="{FF2B5EF4-FFF2-40B4-BE49-F238E27FC236}">
                <a16:creationId xmlns:a16="http://schemas.microsoft.com/office/drawing/2014/main" id="{44C04461-71E2-1336-DB31-FE19449076E3}"/>
              </a:ext>
            </a:extLst>
          </p:cNvPr>
          <p:cNvGrpSpPr/>
          <p:nvPr/>
        </p:nvGrpSpPr>
        <p:grpSpPr>
          <a:xfrm>
            <a:off x="236948" y="6391126"/>
            <a:ext cx="3174677" cy="396000"/>
            <a:chOff x="236948" y="6391126"/>
            <a:chExt cx="3174677" cy="396000"/>
          </a:xfrm>
        </p:grpSpPr>
        <p:sp>
          <p:nvSpPr>
            <p:cNvPr id="7" name="사각형: 둥근 모서리 6">
              <a:hlinkClick r:id="rId9" action="ppaction://hlinksldjump"/>
              <a:extLst>
                <a:ext uri="{FF2B5EF4-FFF2-40B4-BE49-F238E27FC236}">
                  <a16:creationId xmlns:a16="http://schemas.microsoft.com/office/drawing/2014/main" id="{B06A4069-C347-1202-442B-668BB5E32D59}"/>
                </a:ext>
              </a:extLst>
            </p:cNvPr>
            <p:cNvSpPr/>
            <p:nvPr/>
          </p:nvSpPr>
          <p:spPr>
            <a:xfrm>
              <a:off x="236948" y="6391126"/>
              <a:ext cx="977023" cy="396000"/>
            </a:xfrm>
            <a:prstGeom prst="roundRect">
              <a:avLst>
                <a:gd name="adj" fmla="val 50000"/>
              </a:avLst>
            </a:prstGeom>
            <a:solidFill>
              <a:srgbClr val="40B6E9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chemeClr val="bg1"/>
                  </a:solidFill>
                </a:rPr>
                <a:t>차시 시작</a:t>
              </a:r>
            </a:p>
          </p:txBody>
        </p:sp>
        <p:sp>
          <p:nvSpPr>
            <p:cNvPr id="8" name="사각형: 둥근 모서리 7">
              <a:hlinkClick r:id="rId10" action="ppaction://hlinksldjump"/>
              <a:extLst>
                <a:ext uri="{FF2B5EF4-FFF2-40B4-BE49-F238E27FC236}">
                  <a16:creationId xmlns:a16="http://schemas.microsoft.com/office/drawing/2014/main" id="{9C8B961D-3DFE-1B61-6ADC-C11596BA9C50}"/>
                </a:ext>
              </a:extLst>
            </p:cNvPr>
            <p:cNvSpPr/>
            <p:nvPr/>
          </p:nvSpPr>
          <p:spPr>
            <a:xfrm>
              <a:off x="1258796" y="6399312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868686"/>
                  </a:solidFill>
                </a:rPr>
                <a:t>1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9" name="사각형: 둥근 모서리 8">
              <a:hlinkClick r:id="rId11" action="ppaction://hlinksldjump"/>
              <a:extLst>
                <a:ext uri="{FF2B5EF4-FFF2-40B4-BE49-F238E27FC236}">
                  <a16:creationId xmlns:a16="http://schemas.microsoft.com/office/drawing/2014/main" id="{2EAF6D09-1246-4C1B-D864-A83A72FE5FC1}"/>
                </a:ext>
              </a:extLst>
            </p:cNvPr>
            <p:cNvSpPr/>
            <p:nvPr/>
          </p:nvSpPr>
          <p:spPr>
            <a:xfrm>
              <a:off x="1809414" y="6399312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868686"/>
                  </a:solidFill>
                </a:rPr>
                <a:t>2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6" name="사각형: 둥근 모서리 5">
              <a:hlinkClick r:id="rId12" action="ppaction://hlinksldjump"/>
              <a:extLst>
                <a:ext uri="{FF2B5EF4-FFF2-40B4-BE49-F238E27FC236}">
                  <a16:creationId xmlns:a16="http://schemas.microsoft.com/office/drawing/2014/main" id="{1A39E435-B4D5-5059-CC30-D8AFCE250FD6}"/>
                </a:ext>
              </a:extLst>
            </p:cNvPr>
            <p:cNvSpPr/>
            <p:nvPr/>
          </p:nvSpPr>
          <p:spPr>
            <a:xfrm>
              <a:off x="2360032" y="6399312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868686"/>
                  </a:solidFill>
                </a:rPr>
                <a:t>3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16" name="사각형: 둥근 모서리 15">
              <a:hlinkClick r:id="rId13" action="ppaction://hlinksldjump"/>
              <a:extLst>
                <a:ext uri="{FF2B5EF4-FFF2-40B4-BE49-F238E27FC236}">
                  <a16:creationId xmlns:a16="http://schemas.microsoft.com/office/drawing/2014/main" id="{2735DA0F-C79D-26A9-D509-AB98181BAFED}"/>
                </a:ext>
              </a:extLst>
            </p:cNvPr>
            <p:cNvSpPr/>
            <p:nvPr/>
          </p:nvSpPr>
          <p:spPr>
            <a:xfrm>
              <a:off x="2905832" y="6399312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868686"/>
                  </a:solidFill>
                </a:rPr>
                <a:t>4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</p:grpSp>
      <p:pic>
        <p:nvPicPr>
          <p:cNvPr id="10" name="Picture 11">
            <a:extLst>
              <a:ext uri="{FF2B5EF4-FFF2-40B4-BE49-F238E27FC236}">
                <a16:creationId xmlns:a16="http://schemas.microsoft.com/office/drawing/2014/main" id="{8B47F6ED-E666-7622-ECDE-5E5646A6CA2B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9063167" y="2204016"/>
            <a:ext cx="509679" cy="3085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53169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타원 10">
            <a:extLst>
              <a:ext uri="{FF2B5EF4-FFF2-40B4-BE49-F238E27FC236}">
                <a16:creationId xmlns:a16="http://schemas.microsoft.com/office/drawing/2014/main" id="{F64EC565-3CA0-0D2D-1224-7B918C9EAB55}"/>
              </a:ext>
            </a:extLst>
          </p:cNvPr>
          <p:cNvSpPr/>
          <p:nvPr/>
        </p:nvSpPr>
        <p:spPr>
          <a:xfrm>
            <a:off x="415264" y="1921472"/>
            <a:ext cx="680945" cy="669118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effectLst/>
              </a:rPr>
              <a:t>1</a:t>
            </a:r>
            <a:endParaRPr lang="ko-KR" altLang="en-US" sz="3200" b="1" dirty="0">
              <a:solidFill>
                <a:schemeClr val="bg1"/>
              </a:solidFill>
              <a:effectLst/>
            </a:endParaRP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286C2587-ACA4-E934-F361-5EEFB235432F}"/>
              </a:ext>
            </a:extLst>
          </p:cNvPr>
          <p:cNvSpPr txBox="1"/>
          <p:nvPr/>
        </p:nvSpPr>
        <p:spPr>
          <a:xfrm>
            <a:off x="1221546" y="1977686"/>
            <a:ext cx="10342999" cy="606695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ko-KR" altLang="en-US" sz="3600" b="1" spc="-300" dirty="0">
                <a:latin typeface="맑은 고딕" panose="020B0503020000020004" pitchFamily="50" charset="-127"/>
              </a:rPr>
              <a:t>수 모형이 나타내는 수를 쓰고 읽어 보세요</a:t>
            </a:r>
            <a:r>
              <a:rPr lang="en-US" altLang="ko-KR" sz="3600" b="1" spc="-300" dirty="0">
                <a:latin typeface="맑은 고딕" panose="020B0503020000020004" pitchFamily="50" charset="-127"/>
              </a:rPr>
              <a:t>.</a:t>
            </a:r>
            <a:endParaRPr lang="ko-KR" altLang="en-US" sz="3600" b="1" spc="-300" dirty="0">
              <a:latin typeface="맑은 고딕" panose="020B0503020000020004" pitchFamily="50" charset="-127"/>
            </a:endParaRPr>
          </a:p>
        </p:txBody>
      </p:sp>
      <p:sp>
        <p:nvSpPr>
          <p:cNvPr id="64" name="사각형: 둥근 모서리 63">
            <a:extLst>
              <a:ext uri="{FF2B5EF4-FFF2-40B4-BE49-F238E27FC236}">
                <a16:creationId xmlns:a16="http://schemas.microsoft.com/office/drawing/2014/main" id="{7894945A-CE45-F3CF-D3EF-E18D27667DB3}"/>
              </a:ext>
            </a:extLst>
          </p:cNvPr>
          <p:cNvSpPr/>
          <p:nvPr/>
        </p:nvSpPr>
        <p:spPr>
          <a:xfrm>
            <a:off x="1255961" y="1463115"/>
            <a:ext cx="1780733" cy="381353"/>
          </a:xfrm>
          <a:prstGeom prst="roundRect">
            <a:avLst>
              <a:gd name="adj" fmla="val 50000"/>
            </a:avLst>
          </a:prstGeom>
          <a:noFill/>
          <a:ln w="19050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600" b="1" dirty="0">
                <a:solidFill>
                  <a:schemeClr val="accent2">
                    <a:lumMod val="50000"/>
                  </a:schemeClr>
                </a:solidFill>
              </a:rPr>
              <a:t>2-2 </a:t>
            </a:r>
            <a:r>
              <a:rPr lang="ko-KR" altLang="en-US" sz="1600" b="1" dirty="0">
                <a:solidFill>
                  <a:schemeClr val="accent2">
                    <a:lumMod val="50000"/>
                  </a:schemeClr>
                </a:solidFill>
              </a:rPr>
              <a:t>네 자리 수</a:t>
            </a:r>
          </a:p>
        </p:txBody>
      </p:sp>
      <p:sp>
        <p:nvSpPr>
          <p:cNvPr id="6" name="순서도: 연결자 5">
            <a:extLst>
              <a:ext uri="{FF2B5EF4-FFF2-40B4-BE49-F238E27FC236}">
                <a16:creationId xmlns:a16="http://schemas.microsoft.com/office/drawing/2014/main" id="{AEBD4A1E-89D6-F0C0-B4B5-1694A34A03F1}"/>
              </a:ext>
            </a:extLst>
          </p:cNvPr>
          <p:cNvSpPr/>
          <p:nvPr/>
        </p:nvSpPr>
        <p:spPr>
          <a:xfrm>
            <a:off x="609937" y="1999924"/>
            <a:ext cx="512213" cy="512213"/>
          </a:xfrm>
          <a:prstGeom prst="flowChartConnector">
            <a:avLst/>
          </a:prstGeom>
          <a:solidFill>
            <a:srgbClr val="207BB7"/>
          </a:solidFill>
          <a:ln w="38100">
            <a:noFill/>
          </a:ln>
        </p:spPr>
        <p:txBody>
          <a:bodyPr wrap="square" lIns="36000" tIns="36000" rIns="72000" bIns="72000" rtlCol="0" anchor="ctr" anchorCtr="1"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-US" altLang="ko-KR" sz="3200" b="1" spc="-300" dirty="0">
                <a:solidFill>
                  <a:schemeClr val="bg1"/>
                </a:solidFill>
              </a:rPr>
              <a:t>1</a:t>
            </a:r>
            <a:endParaRPr lang="ko-KR" altLang="en-US" sz="3200" b="1" spc="-300" dirty="0">
              <a:solidFill>
                <a:schemeClr val="bg1"/>
              </a:solidFill>
            </a:endParaRPr>
          </a:p>
        </p:txBody>
      </p:sp>
      <p:sp>
        <p:nvSpPr>
          <p:cNvPr id="7" name="사각형: 둥근 모서리 6">
            <a:extLst>
              <a:ext uri="{FF2B5EF4-FFF2-40B4-BE49-F238E27FC236}">
                <a16:creationId xmlns:a16="http://schemas.microsoft.com/office/drawing/2014/main" id="{D97AFE5F-3104-0B41-480B-267004FFB799}"/>
              </a:ext>
            </a:extLst>
          </p:cNvPr>
          <p:cNvSpPr/>
          <p:nvPr/>
        </p:nvSpPr>
        <p:spPr>
          <a:xfrm>
            <a:off x="10116022" y="6431280"/>
            <a:ext cx="1873338" cy="350625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grpSp>
        <p:nvGrpSpPr>
          <p:cNvPr id="8" name="그룹 7">
            <a:extLst>
              <a:ext uri="{FF2B5EF4-FFF2-40B4-BE49-F238E27FC236}">
                <a16:creationId xmlns:a16="http://schemas.microsoft.com/office/drawing/2014/main" id="{C0658CD8-AEA0-8B1E-602B-234EEA16B113}"/>
              </a:ext>
            </a:extLst>
          </p:cNvPr>
          <p:cNvGrpSpPr/>
          <p:nvPr/>
        </p:nvGrpSpPr>
        <p:grpSpPr>
          <a:xfrm>
            <a:off x="10584055" y="6477750"/>
            <a:ext cx="908974" cy="213022"/>
            <a:chOff x="10615267" y="6497260"/>
            <a:chExt cx="908974" cy="213022"/>
          </a:xfrm>
        </p:grpSpPr>
        <p:sp>
          <p:nvSpPr>
            <p:cNvPr id="9" name="직사각형 8">
              <a:extLst>
                <a:ext uri="{FF2B5EF4-FFF2-40B4-BE49-F238E27FC236}">
                  <a16:creationId xmlns:a16="http://schemas.microsoft.com/office/drawing/2014/main" id="{63F29775-4808-C1E5-4B4F-67E787FEDC29}"/>
                </a:ext>
              </a:extLst>
            </p:cNvPr>
            <p:cNvSpPr/>
            <p:nvPr/>
          </p:nvSpPr>
          <p:spPr>
            <a:xfrm>
              <a:off x="11201143" y="6519009"/>
              <a:ext cx="323098" cy="19127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altLang="ko-KR" sz="2000" dirty="0">
                  <a:solidFill>
                    <a:srgbClr val="B0B0B0"/>
                  </a:solidFill>
                </a:rPr>
                <a:t>5</a:t>
              </a:r>
            </a:p>
          </p:txBody>
        </p:sp>
        <p:sp>
          <p:nvSpPr>
            <p:cNvPr id="10" name="직사각형 9">
              <a:extLst>
                <a:ext uri="{FF2B5EF4-FFF2-40B4-BE49-F238E27FC236}">
                  <a16:creationId xmlns:a16="http://schemas.microsoft.com/office/drawing/2014/main" id="{6A31A10D-C2BA-0E81-0749-509D80AC9855}"/>
                </a:ext>
              </a:extLst>
            </p:cNvPr>
            <p:cNvSpPr/>
            <p:nvPr/>
          </p:nvSpPr>
          <p:spPr>
            <a:xfrm>
              <a:off x="10615267" y="6519009"/>
              <a:ext cx="355408" cy="19127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altLang="ko-KR" sz="2000" b="1" dirty="0">
                  <a:solidFill>
                    <a:schemeClr val="tx1"/>
                  </a:solidFill>
                </a:rPr>
                <a:t>2</a:t>
              </a:r>
            </a:p>
          </p:txBody>
        </p:sp>
        <p:sp>
          <p:nvSpPr>
            <p:cNvPr id="12" name="직사각형 11">
              <a:extLst>
                <a:ext uri="{FF2B5EF4-FFF2-40B4-BE49-F238E27FC236}">
                  <a16:creationId xmlns:a16="http://schemas.microsoft.com/office/drawing/2014/main" id="{D20E320B-081B-6021-2F29-872F6118F1FC}"/>
                </a:ext>
              </a:extLst>
            </p:cNvPr>
            <p:cNvSpPr/>
            <p:nvPr/>
          </p:nvSpPr>
          <p:spPr>
            <a:xfrm>
              <a:off x="10984979" y="6497260"/>
              <a:ext cx="185706" cy="19127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altLang="ko-KR" sz="2000" dirty="0">
                  <a:solidFill>
                    <a:srgbClr val="B0B0B0"/>
                  </a:solidFill>
                </a:rPr>
                <a:t>/</a:t>
              </a:r>
            </a:p>
          </p:txBody>
        </p:sp>
      </p:grpSp>
      <p:pic>
        <p:nvPicPr>
          <p:cNvPr id="13" name="그림 12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2E2E6DDA-E9C7-2A79-9C33-EAE2D31595D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1573559" y="6473873"/>
            <a:ext cx="254013" cy="25401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pic>
        <p:nvPicPr>
          <p:cNvPr id="14" name="그림 13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E20A53B2-CC29-DFDD-108F-3BCD15A848C9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10278191" y="6473873"/>
            <a:ext cx="254013" cy="25401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grpSp>
        <p:nvGrpSpPr>
          <p:cNvPr id="4" name="그룹 3">
            <a:extLst>
              <a:ext uri="{FF2B5EF4-FFF2-40B4-BE49-F238E27FC236}">
                <a16:creationId xmlns:a16="http://schemas.microsoft.com/office/drawing/2014/main" id="{1734976A-6A0D-3C33-233A-540904EA90E3}"/>
              </a:ext>
            </a:extLst>
          </p:cNvPr>
          <p:cNvGrpSpPr/>
          <p:nvPr/>
        </p:nvGrpSpPr>
        <p:grpSpPr>
          <a:xfrm>
            <a:off x="236948" y="6391126"/>
            <a:ext cx="3174677" cy="396000"/>
            <a:chOff x="236948" y="6391126"/>
            <a:chExt cx="3174677" cy="396000"/>
          </a:xfrm>
        </p:grpSpPr>
        <p:sp>
          <p:nvSpPr>
            <p:cNvPr id="27" name="사각형: 둥근 모서리 26">
              <a:hlinkClick r:id="rId5" action="ppaction://hlinksldjump"/>
              <a:extLst>
                <a:ext uri="{FF2B5EF4-FFF2-40B4-BE49-F238E27FC236}">
                  <a16:creationId xmlns:a16="http://schemas.microsoft.com/office/drawing/2014/main" id="{73E26481-CB4B-DF54-8AE0-D8833FD3D37D}"/>
                </a:ext>
              </a:extLst>
            </p:cNvPr>
            <p:cNvSpPr/>
            <p:nvPr/>
          </p:nvSpPr>
          <p:spPr>
            <a:xfrm>
              <a:off x="236948" y="6391126"/>
              <a:ext cx="977023" cy="39600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rgbClr val="868686"/>
                  </a:solidFill>
                </a:rPr>
                <a:t>차시 시작</a:t>
              </a:r>
            </a:p>
          </p:txBody>
        </p:sp>
        <p:sp>
          <p:nvSpPr>
            <p:cNvPr id="28" name="사각형: 둥근 모서리 27">
              <a:hlinkClick r:id="rId6" action="ppaction://hlinksldjump"/>
              <a:extLst>
                <a:ext uri="{FF2B5EF4-FFF2-40B4-BE49-F238E27FC236}">
                  <a16:creationId xmlns:a16="http://schemas.microsoft.com/office/drawing/2014/main" id="{C8CD6371-EC8E-ED4E-C578-BE921D862C5F}"/>
                </a:ext>
              </a:extLst>
            </p:cNvPr>
            <p:cNvSpPr/>
            <p:nvPr/>
          </p:nvSpPr>
          <p:spPr>
            <a:xfrm>
              <a:off x="1258796" y="6399312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40B6E9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</a:rPr>
                <a:t>1</a:t>
              </a:r>
              <a:endParaRPr lang="ko-KR" altLang="en-US" sz="1400" b="1" dirty="0">
                <a:solidFill>
                  <a:schemeClr val="bg1"/>
                </a:solidFill>
              </a:endParaRPr>
            </a:p>
          </p:txBody>
        </p:sp>
        <p:sp>
          <p:nvSpPr>
            <p:cNvPr id="29" name="사각형: 둥근 모서리 28">
              <a:hlinkClick r:id="rId7" action="ppaction://hlinksldjump"/>
              <a:extLst>
                <a:ext uri="{FF2B5EF4-FFF2-40B4-BE49-F238E27FC236}">
                  <a16:creationId xmlns:a16="http://schemas.microsoft.com/office/drawing/2014/main" id="{53AEF9C9-9231-4B11-845A-162BF41DEC24}"/>
                </a:ext>
              </a:extLst>
            </p:cNvPr>
            <p:cNvSpPr/>
            <p:nvPr/>
          </p:nvSpPr>
          <p:spPr>
            <a:xfrm>
              <a:off x="1809414" y="6399312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868686"/>
                  </a:solidFill>
                </a:rPr>
                <a:t>2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33" name="사각형: 둥근 모서리 32">
              <a:hlinkClick r:id="rId8" action="ppaction://hlinksldjump"/>
              <a:extLst>
                <a:ext uri="{FF2B5EF4-FFF2-40B4-BE49-F238E27FC236}">
                  <a16:creationId xmlns:a16="http://schemas.microsoft.com/office/drawing/2014/main" id="{2FF565DE-E2BA-E706-319A-99DBA6E3559D}"/>
                </a:ext>
              </a:extLst>
            </p:cNvPr>
            <p:cNvSpPr/>
            <p:nvPr/>
          </p:nvSpPr>
          <p:spPr>
            <a:xfrm>
              <a:off x="2360032" y="6399312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868686"/>
                  </a:solidFill>
                </a:rPr>
                <a:t>3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41" name="사각형: 둥근 모서리 40">
              <a:hlinkClick r:id="rId9" action="ppaction://hlinksldjump"/>
              <a:extLst>
                <a:ext uri="{FF2B5EF4-FFF2-40B4-BE49-F238E27FC236}">
                  <a16:creationId xmlns:a16="http://schemas.microsoft.com/office/drawing/2014/main" id="{0662F3D8-009F-687B-9DB0-F31C7045201E}"/>
                </a:ext>
              </a:extLst>
            </p:cNvPr>
            <p:cNvSpPr/>
            <p:nvPr/>
          </p:nvSpPr>
          <p:spPr>
            <a:xfrm>
              <a:off x="2905832" y="6399312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868686"/>
                  </a:solidFill>
                </a:rPr>
                <a:t>4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</p:grpSp>
      <p:grpSp>
        <p:nvGrpSpPr>
          <p:cNvPr id="16" name="그룹 15">
            <a:extLst>
              <a:ext uri="{FF2B5EF4-FFF2-40B4-BE49-F238E27FC236}">
                <a16:creationId xmlns:a16="http://schemas.microsoft.com/office/drawing/2014/main" id="{73F17437-CD46-386F-BFD0-991912F2381C}"/>
              </a:ext>
            </a:extLst>
          </p:cNvPr>
          <p:cNvGrpSpPr/>
          <p:nvPr/>
        </p:nvGrpSpPr>
        <p:grpSpPr>
          <a:xfrm>
            <a:off x="8070541" y="169139"/>
            <a:ext cx="3921590" cy="396662"/>
            <a:chOff x="6057749" y="6397923"/>
            <a:chExt cx="3921590" cy="396662"/>
          </a:xfrm>
        </p:grpSpPr>
        <p:grpSp>
          <p:nvGrpSpPr>
            <p:cNvPr id="21" name="그룹 20">
              <a:extLst>
                <a:ext uri="{FF2B5EF4-FFF2-40B4-BE49-F238E27FC236}">
                  <a16:creationId xmlns:a16="http://schemas.microsoft.com/office/drawing/2014/main" id="{06FFF249-6878-7F70-BF05-8AF30B49B3C6}"/>
                </a:ext>
              </a:extLst>
            </p:cNvPr>
            <p:cNvGrpSpPr/>
            <p:nvPr/>
          </p:nvGrpSpPr>
          <p:grpSpPr>
            <a:xfrm>
              <a:off x="6057749" y="6398585"/>
              <a:ext cx="1753714" cy="396000"/>
              <a:chOff x="6057749" y="6398585"/>
              <a:chExt cx="1753714" cy="396000"/>
            </a:xfrm>
          </p:grpSpPr>
          <p:pic>
            <p:nvPicPr>
              <p:cNvPr id="25" name="그래픽 57">
                <a:extLst>
                  <a:ext uri="{FF2B5EF4-FFF2-40B4-BE49-F238E27FC236}">
                    <a16:creationId xmlns:a16="http://schemas.microsoft.com/office/drawing/2014/main" id="{743019DE-4830-5358-2930-9C09D018F4A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/>
              <a:srcRect/>
              <a:stretch/>
            </p:blipFill>
            <p:spPr>
              <a:xfrm>
                <a:off x="6057749" y="6398585"/>
                <a:ext cx="1753714" cy="396000"/>
              </a:xfrm>
              <a:prstGeom prst="rect">
                <a:avLst/>
              </a:prstGeom>
            </p:spPr>
          </p:pic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029CB951-F469-CC87-4FB0-A420DA99FF74}"/>
                  </a:ext>
                </a:extLst>
              </p:cNvPr>
              <p:cNvSpPr txBox="1"/>
              <p:nvPr/>
            </p:nvSpPr>
            <p:spPr>
              <a:xfrm>
                <a:off x="6632292" y="6433258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600" b="1" spc="-150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8~9</a:t>
                </a:r>
                <a:r>
                  <a:rPr kumimoji="0" lang="ko-KR" altLang="en-US" sz="1600" b="1" i="0" u="none" strike="noStrike" kern="1200" cap="none" spc="-15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 dirty="0"/>
              </a:p>
            </p:txBody>
          </p:sp>
        </p:grpSp>
        <p:grpSp>
          <p:nvGrpSpPr>
            <p:cNvPr id="22" name="그룹 21">
              <a:extLst>
                <a:ext uri="{FF2B5EF4-FFF2-40B4-BE49-F238E27FC236}">
                  <a16:creationId xmlns:a16="http://schemas.microsoft.com/office/drawing/2014/main" id="{170D26E0-88C4-4AAD-5E29-9F026DA2739E}"/>
                </a:ext>
              </a:extLst>
            </p:cNvPr>
            <p:cNvGrpSpPr/>
            <p:nvPr/>
          </p:nvGrpSpPr>
          <p:grpSpPr>
            <a:xfrm>
              <a:off x="7869558" y="6397923"/>
              <a:ext cx="2109781" cy="396000"/>
              <a:chOff x="7869558" y="6397923"/>
              <a:chExt cx="2109781" cy="396000"/>
            </a:xfrm>
          </p:grpSpPr>
          <p:pic>
            <p:nvPicPr>
              <p:cNvPr id="23" name="그래픽 60">
                <a:extLst>
                  <a:ext uri="{FF2B5EF4-FFF2-40B4-BE49-F238E27FC236}">
                    <a16:creationId xmlns:a16="http://schemas.microsoft.com/office/drawing/2014/main" id="{25F805C6-A8EE-14E8-A0C4-37802186C50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/>
              <a:srcRect/>
              <a:stretch/>
            </p:blipFill>
            <p:spPr>
              <a:xfrm>
                <a:off x="7869558" y="6397923"/>
                <a:ext cx="2109781" cy="396000"/>
              </a:xfrm>
              <a:prstGeom prst="rect">
                <a:avLst/>
              </a:prstGeom>
            </p:spPr>
          </p:pic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22435CB3-DB01-649F-6447-382BFBECCA80}"/>
                  </a:ext>
                </a:extLst>
              </p:cNvPr>
              <p:cNvSpPr txBox="1"/>
              <p:nvPr/>
            </p:nvSpPr>
            <p:spPr>
              <a:xfrm>
                <a:off x="8799752" y="6421908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600" b="1" spc="-150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5</a:t>
                </a:r>
                <a:r>
                  <a:rPr kumimoji="0" lang="ko-KR" altLang="en-US" sz="1600" b="1" i="0" u="none" strike="noStrike" kern="1200" cap="none" spc="-15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 dirty="0"/>
              </a:p>
            </p:txBody>
          </p:sp>
        </p:grpSp>
      </p:grp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0032" y="2706967"/>
            <a:ext cx="7623553" cy="16633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35" name="직선 연결선 34"/>
          <p:cNvCxnSpPr/>
          <p:nvPr/>
        </p:nvCxnSpPr>
        <p:spPr>
          <a:xfrm>
            <a:off x="2296763" y="4971838"/>
            <a:ext cx="3960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extBox 37">
            <a:extLst>
              <a:ext uri="{FF2B5EF4-FFF2-40B4-BE49-F238E27FC236}">
                <a16:creationId xmlns:a16="http://schemas.microsoft.com/office/drawing/2014/main" id="{2ADD0E92-21C2-4D62-9262-B96914F107DA}"/>
              </a:ext>
            </a:extLst>
          </p:cNvPr>
          <p:cNvSpPr txBox="1"/>
          <p:nvPr/>
        </p:nvSpPr>
        <p:spPr>
          <a:xfrm>
            <a:off x="2368379" y="4452417"/>
            <a:ext cx="3888384" cy="519421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lvl="0" algn="ctr">
              <a:lnSpc>
                <a:spcPct val="120000"/>
              </a:lnSpc>
            </a:pPr>
            <a:r>
              <a:rPr lang="en-US" altLang="ko-KR" sz="2800" b="1" spc="-300" dirty="0">
                <a:solidFill>
                  <a:srgbClr val="FF0000"/>
                </a:solidFill>
              </a:rPr>
              <a:t>2457</a:t>
            </a:r>
          </a:p>
        </p:txBody>
      </p:sp>
      <p:cxnSp>
        <p:nvCxnSpPr>
          <p:cNvPr id="45" name="직선 연결선 44"/>
          <p:cNvCxnSpPr/>
          <p:nvPr/>
        </p:nvCxnSpPr>
        <p:spPr>
          <a:xfrm>
            <a:off x="7385158" y="4959138"/>
            <a:ext cx="3960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TextBox 45">
            <a:extLst>
              <a:ext uri="{FF2B5EF4-FFF2-40B4-BE49-F238E27FC236}">
                <a16:creationId xmlns:a16="http://schemas.microsoft.com/office/drawing/2014/main" id="{2ADD0E92-21C2-4D62-9262-B96914F107DA}"/>
              </a:ext>
            </a:extLst>
          </p:cNvPr>
          <p:cNvSpPr txBox="1"/>
          <p:nvPr/>
        </p:nvSpPr>
        <p:spPr>
          <a:xfrm>
            <a:off x="7428419" y="4459779"/>
            <a:ext cx="3903061" cy="519421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lvl="0" algn="ctr">
              <a:lnSpc>
                <a:spcPct val="120000"/>
              </a:lnSpc>
            </a:pPr>
            <a:r>
              <a:rPr lang="ko-KR" altLang="en-US" sz="2800" b="1" spc="-300" dirty="0">
                <a:solidFill>
                  <a:srgbClr val="FF0000"/>
                </a:solidFill>
              </a:rPr>
              <a:t>이천사백오십칠</a:t>
            </a:r>
            <a:endParaRPr lang="en-US" altLang="ko-KR" sz="2800" b="1" spc="-300" dirty="0">
              <a:solidFill>
                <a:srgbClr val="FF0000"/>
              </a:solidFill>
            </a:endParaRPr>
          </a:p>
        </p:txBody>
      </p:sp>
      <p:sp>
        <p:nvSpPr>
          <p:cNvPr id="37" name="화살표: 오각형 36">
            <a:extLst>
              <a:ext uri="{FF2B5EF4-FFF2-40B4-BE49-F238E27FC236}">
                <a16:creationId xmlns:a16="http://schemas.microsoft.com/office/drawing/2014/main" id="{22D37760-C086-4D3E-93FB-AC4D8640190B}"/>
              </a:ext>
            </a:extLst>
          </p:cNvPr>
          <p:cNvSpPr/>
          <p:nvPr/>
        </p:nvSpPr>
        <p:spPr>
          <a:xfrm>
            <a:off x="1417943" y="4424610"/>
            <a:ext cx="946337" cy="561274"/>
          </a:xfrm>
          <a:prstGeom prst="homePlate">
            <a:avLst/>
          </a:prstGeom>
          <a:solidFill>
            <a:srgbClr val="A4D1B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" b="1" dirty="0"/>
              <a:t>쓰기</a:t>
            </a:r>
          </a:p>
        </p:txBody>
      </p:sp>
      <p:sp>
        <p:nvSpPr>
          <p:cNvPr id="39" name="화살표: 오각형 38">
            <a:extLst>
              <a:ext uri="{FF2B5EF4-FFF2-40B4-BE49-F238E27FC236}">
                <a16:creationId xmlns:a16="http://schemas.microsoft.com/office/drawing/2014/main" id="{43AE8F3C-B3B9-43BE-9AFD-012CEAB40B92}"/>
              </a:ext>
            </a:extLst>
          </p:cNvPr>
          <p:cNvSpPr/>
          <p:nvPr/>
        </p:nvSpPr>
        <p:spPr>
          <a:xfrm>
            <a:off x="6503909" y="4414857"/>
            <a:ext cx="946337" cy="561274"/>
          </a:xfrm>
          <a:prstGeom prst="homePlate">
            <a:avLst/>
          </a:prstGeom>
          <a:solidFill>
            <a:srgbClr val="ADBDD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" b="1" dirty="0"/>
              <a:t>읽기</a:t>
            </a:r>
          </a:p>
        </p:txBody>
      </p:sp>
      <p:pic>
        <p:nvPicPr>
          <p:cNvPr id="43" name="그림 42">
            <a:extLst>
              <a:ext uri="{FF2B5EF4-FFF2-40B4-BE49-F238E27FC236}">
                <a16:creationId xmlns:a16="http://schemas.microsoft.com/office/drawing/2014/main" id="{4E7C2172-D892-4AF0-B0D9-75E9959A62DC}"/>
              </a:ext>
            </a:extLst>
          </p:cNvPr>
          <p:cNvPicPr>
            <a:picLocks noChangeAspect="1"/>
          </p:cNvPicPr>
          <p:nvPr/>
        </p:nvPicPr>
        <p:blipFill>
          <a:blip r:embed="rId13"/>
          <a:srcRect/>
          <a:stretch/>
        </p:blipFill>
        <p:spPr>
          <a:xfrm>
            <a:off x="4002923" y="4401464"/>
            <a:ext cx="566777" cy="55632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pic>
        <p:nvPicPr>
          <p:cNvPr id="48" name="그림 47">
            <a:extLst>
              <a:ext uri="{FF2B5EF4-FFF2-40B4-BE49-F238E27FC236}">
                <a16:creationId xmlns:a16="http://schemas.microsoft.com/office/drawing/2014/main" id="{1E1DACAD-DB36-4E44-B289-5393FC28D40C}"/>
              </a:ext>
            </a:extLst>
          </p:cNvPr>
          <p:cNvPicPr>
            <a:picLocks noChangeAspect="1"/>
          </p:cNvPicPr>
          <p:nvPr/>
        </p:nvPicPr>
        <p:blipFill>
          <a:blip r:embed="rId13"/>
          <a:srcRect/>
          <a:stretch/>
        </p:blipFill>
        <p:spPr>
          <a:xfrm>
            <a:off x="9151953" y="4401464"/>
            <a:ext cx="566777" cy="55632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pic>
        <p:nvPicPr>
          <p:cNvPr id="2" name="그림 28">
            <a:extLst>
              <a:ext uri="{FF2B5EF4-FFF2-40B4-BE49-F238E27FC236}">
                <a16:creationId xmlns:a16="http://schemas.microsoft.com/office/drawing/2014/main" id="{5949A00D-935E-BFAE-AAFC-D25FF2E9C0C9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0355686" y="269324"/>
            <a:ext cx="360568" cy="2088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48561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/>
      <p:bldP spid="4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타원 10">
            <a:extLst>
              <a:ext uri="{FF2B5EF4-FFF2-40B4-BE49-F238E27FC236}">
                <a16:creationId xmlns:a16="http://schemas.microsoft.com/office/drawing/2014/main" id="{F64EC565-3CA0-0D2D-1224-7B918C9EAB55}"/>
              </a:ext>
            </a:extLst>
          </p:cNvPr>
          <p:cNvSpPr/>
          <p:nvPr/>
        </p:nvSpPr>
        <p:spPr>
          <a:xfrm>
            <a:off x="415264" y="1916193"/>
            <a:ext cx="680945" cy="669118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effectLst/>
              </a:rPr>
              <a:t>2</a:t>
            </a:r>
            <a:endParaRPr lang="ko-KR" altLang="en-US" sz="3200" b="1" dirty="0">
              <a:solidFill>
                <a:schemeClr val="bg1"/>
              </a:solidFill>
              <a:effectLst/>
            </a:endParaRPr>
          </a:p>
        </p:txBody>
      </p:sp>
      <p:sp>
        <p:nvSpPr>
          <p:cNvPr id="4" name="사각형: 둥근 모서리 3">
            <a:extLst>
              <a:ext uri="{FF2B5EF4-FFF2-40B4-BE49-F238E27FC236}">
                <a16:creationId xmlns:a16="http://schemas.microsoft.com/office/drawing/2014/main" id="{50515623-A28F-88B1-3F3A-4F7E11514C4B}"/>
              </a:ext>
            </a:extLst>
          </p:cNvPr>
          <p:cNvSpPr/>
          <p:nvPr/>
        </p:nvSpPr>
        <p:spPr>
          <a:xfrm>
            <a:off x="1255961" y="1463115"/>
            <a:ext cx="1780733" cy="381353"/>
          </a:xfrm>
          <a:prstGeom prst="roundRect">
            <a:avLst>
              <a:gd name="adj" fmla="val 50000"/>
            </a:avLst>
          </a:prstGeom>
          <a:noFill/>
          <a:ln w="19050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600" b="1" dirty="0">
                <a:solidFill>
                  <a:schemeClr val="accent2">
                    <a:lumMod val="50000"/>
                  </a:schemeClr>
                </a:solidFill>
              </a:rPr>
              <a:t>2-2 </a:t>
            </a:r>
            <a:r>
              <a:rPr lang="ko-KR" altLang="en-US" sz="1600" b="1" dirty="0">
                <a:solidFill>
                  <a:schemeClr val="accent2">
                    <a:lumMod val="50000"/>
                  </a:schemeClr>
                </a:solidFill>
              </a:rPr>
              <a:t>네 자리 수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A665ED4-11C4-E49C-C6E7-E43602A0FFA1}"/>
              </a:ext>
            </a:extLst>
          </p:cNvPr>
          <p:cNvSpPr txBox="1"/>
          <p:nvPr/>
        </p:nvSpPr>
        <p:spPr>
          <a:xfrm>
            <a:off x="1221546" y="1977686"/>
            <a:ext cx="10342999" cy="606695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en-US" altLang="ko-KR" sz="3600" b="1" spc="-300" dirty="0">
                <a:latin typeface="맑은 고딕" panose="020B0503020000020004" pitchFamily="50" charset="-127"/>
              </a:rPr>
              <a:t>       </a:t>
            </a:r>
            <a:r>
              <a:rPr lang="ko-KR" altLang="en-US" sz="3600" b="1" spc="-300" dirty="0">
                <a:latin typeface="맑은 고딕" panose="020B0503020000020004" pitchFamily="50" charset="-127"/>
              </a:rPr>
              <a:t>안에 알맞은 수를 써넣으세요</a:t>
            </a:r>
            <a:r>
              <a:rPr lang="en-US" altLang="ko-KR" sz="3600" b="1" spc="-300" dirty="0">
                <a:latin typeface="맑은 고딕" panose="020B0503020000020004" pitchFamily="50" charset="-127"/>
              </a:rPr>
              <a:t>.</a:t>
            </a:r>
            <a:endParaRPr lang="ko-KR" altLang="en-US" sz="3600" b="1" spc="-300" dirty="0">
              <a:latin typeface="맑은 고딕" panose="020B0503020000020004" pitchFamily="50" charset="-127"/>
            </a:endParaRPr>
          </a:p>
        </p:txBody>
      </p:sp>
      <p:sp>
        <p:nvSpPr>
          <p:cNvPr id="5" name="순서도: 연결자 4">
            <a:extLst>
              <a:ext uri="{FF2B5EF4-FFF2-40B4-BE49-F238E27FC236}">
                <a16:creationId xmlns:a16="http://schemas.microsoft.com/office/drawing/2014/main" id="{5A87A1EE-8CB3-32A4-7176-B105B52A9EC9}"/>
              </a:ext>
            </a:extLst>
          </p:cNvPr>
          <p:cNvSpPr/>
          <p:nvPr/>
        </p:nvSpPr>
        <p:spPr>
          <a:xfrm>
            <a:off x="609937" y="1999924"/>
            <a:ext cx="512213" cy="512213"/>
          </a:xfrm>
          <a:prstGeom prst="flowChartConnector">
            <a:avLst/>
          </a:prstGeom>
          <a:solidFill>
            <a:srgbClr val="207BB7"/>
          </a:solidFill>
          <a:ln w="38100">
            <a:noFill/>
          </a:ln>
        </p:spPr>
        <p:txBody>
          <a:bodyPr wrap="square" lIns="36000" tIns="36000" rIns="72000" bIns="72000" rtlCol="0" anchor="ctr" anchorCtr="1"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-US" altLang="ko-KR" sz="3200" b="1" spc="-300" dirty="0">
                <a:solidFill>
                  <a:schemeClr val="bg1"/>
                </a:solidFill>
              </a:rPr>
              <a:t>2</a:t>
            </a:r>
            <a:endParaRPr lang="ko-KR" altLang="en-US" sz="3200" b="1" spc="-300" dirty="0">
              <a:solidFill>
                <a:schemeClr val="bg1"/>
              </a:solidFill>
            </a:endParaRPr>
          </a:p>
        </p:txBody>
      </p:sp>
      <p:sp>
        <p:nvSpPr>
          <p:cNvPr id="6" name="사각형: 둥근 모서리 5">
            <a:extLst>
              <a:ext uri="{FF2B5EF4-FFF2-40B4-BE49-F238E27FC236}">
                <a16:creationId xmlns:a16="http://schemas.microsoft.com/office/drawing/2014/main" id="{6BA80938-3229-098B-A58A-094AE24078DA}"/>
              </a:ext>
            </a:extLst>
          </p:cNvPr>
          <p:cNvSpPr/>
          <p:nvPr/>
        </p:nvSpPr>
        <p:spPr>
          <a:xfrm>
            <a:off x="10116022" y="6431280"/>
            <a:ext cx="1873338" cy="350625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grpSp>
        <p:nvGrpSpPr>
          <p:cNvPr id="7" name="그룹 6">
            <a:extLst>
              <a:ext uri="{FF2B5EF4-FFF2-40B4-BE49-F238E27FC236}">
                <a16:creationId xmlns:a16="http://schemas.microsoft.com/office/drawing/2014/main" id="{BFE3BDA6-C468-08A5-F425-7BC9303E26C0}"/>
              </a:ext>
            </a:extLst>
          </p:cNvPr>
          <p:cNvGrpSpPr/>
          <p:nvPr/>
        </p:nvGrpSpPr>
        <p:grpSpPr>
          <a:xfrm>
            <a:off x="10584055" y="6477750"/>
            <a:ext cx="908974" cy="213022"/>
            <a:chOff x="10615267" y="6497260"/>
            <a:chExt cx="908974" cy="213022"/>
          </a:xfrm>
        </p:grpSpPr>
        <p:sp>
          <p:nvSpPr>
            <p:cNvPr id="8" name="직사각형 7">
              <a:extLst>
                <a:ext uri="{FF2B5EF4-FFF2-40B4-BE49-F238E27FC236}">
                  <a16:creationId xmlns:a16="http://schemas.microsoft.com/office/drawing/2014/main" id="{E8A4E4B4-8D21-5869-3DD0-64D0FB58EB7C}"/>
                </a:ext>
              </a:extLst>
            </p:cNvPr>
            <p:cNvSpPr/>
            <p:nvPr/>
          </p:nvSpPr>
          <p:spPr>
            <a:xfrm>
              <a:off x="11201143" y="6519009"/>
              <a:ext cx="323098" cy="19127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altLang="ko-KR" sz="2000" dirty="0">
                  <a:solidFill>
                    <a:srgbClr val="B0B0B0"/>
                  </a:solidFill>
                </a:rPr>
                <a:t>5</a:t>
              </a:r>
            </a:p>
          </p:txBody>
        </p:sp>
        <p:sp>
          <p:nvSpPr>
            <p:cNvPr id="9" name="직사각형 8">
              <a:extLst>
                <a:ext uri="{FF2B5EF4-FFF2-40B4-BE49-F238E27FC236}">
                  <a16:creationId xmlns:a16="http://schemas.microsoft.com/office/drawing/2014/main" id="{751EB4AC-FBB3-6DB3-DBC9-E3F5E7CE9FBD}"/>
                </a:ext>
              </a:extLst>
            </p:cNvPr>
            <p:cNvSpPr/>
            <p:nvPr/>
          </p:nvSpPr>
          <p:spPr>
            <a:xfrm>
              <a:off x="10615267" y="6519009"/>
              <a:ext cx="355408" cy="19127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altLang="ko-KR" sz="2000" b="1" dirty="0">
                  <a:solidFill>
                    <a:schemeClr val="tx1"/>
                  </a:solidFill>
                </a:rPr>
                <a:t>3</a:t>
              </a:r>
            </a:p>
          </p:txBody>
        </p:sp>
        <p:sp>
          <p:nvSpPr>
            <p:cNvPr id="10" name="직사각형 9">
              <a:extLst>
                <a:ext uri="{FF2B5EF4-FFF2-40B4-BE49-F238E27FC236}">
                  <a16:creationId xmlns:a16="http://schemas.microsoft.com/office/drawing/2014/main" id="{B77F9EEF-D04A-70A7-B237-84A6056FC87E}"/>
                </a:ext>
              </a:extLst>
            </p:cNvPr>
            <p:cNvSpPr/>
            <p:nvPr/>
          </p:nvSpPr>
          <p:spPr>
            <a:xfrm>
              <a:off x="10984979" y="6497260"/>
              <a:ext cx="185706" cy="19127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altLang="ko-KR" sz="2000" dirty="0">
                  <a:solidFill>
                    <a:srgbClr val="B0B0B0"/>
                  </a:solidFill>
                </a:rPr>
                <a:t>/</a:t>
              </a:r>
            </a:p>
          </p:txBody>
        </p:sp>
      </p:grpSp>
      <p:pic>
        <p:nvPicPr>
          <p:cNvPr id="12" name="그림 11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4D825EE9-F7AD-7D0C-B791-12FC2ACBBD1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1573559" y="6473873"/>
            <a:ext cx="254013" cy="25401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pic>
        <p:nvPicPr>
          <p:cNvPr id="13" name="그림 12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2AEC7E36-1434-50B0-188B-5D7558FCBFF5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10278191" y="6473873"/>
            <a:ext cx="254013" cy="25401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grpSp>
        <p:nvGrpSpPr>
          <p:cNvPr id="26" name="그룹 25">
            <a:extLst>
              <a:ext uri="{FF2B5EF4-FFF2-40B4-BE49-F238E27FC236}">
                <a16:creationId xmlns:a16="http://schemas.microsoft.com/office/drawing/2014/main" id="{7E081F55-10DD-8ACF-140B-D8464E3D8996}"/>
              </a:ext>
            </a:extLst>
          </p:cNvPr>
          <p:cNvGrpSpPr/>
          <p:nvPr/>
        </p:nvGrpSpPr>
        <p:grpSpPr>
          <a:xfrm>
            <a:off x="236948" y="6391126"/>
            <a:ext cx="3174677" cy="396000"/>
            <a:chOff x="236948" y="6391126"/>
            <a:chExt cx="3174677" cy="396000"/>
          </a:xfrm>
        </p:grpSpPr>
        <p:sp>
          <p:nvSpPr>
            <p:cNvPr id="27" name="사각형: 둥근 모서리 26">
              <a:hlinkClick r:id="rId5" action="ppaction://hlinksldjump"/>
              <a:extLst>
                <a:ext uri="{FF2B5EF4-FFF2-40B4-BE49-F238E27FC236}">
                  <a16:creationId xmlns:a16="http://schemas.microsoft.com/office/drawing/2014/main" id="{1F6F346E-83D8-A012-28DF-5EA82C567E68}"/>
                </a:ext>
              </a:extLst>
            </p:cNvPr>
            <p:cNvSpPr/>
            <p:nvPr/>
          </p:nvSpPr>
          <p:spPr>
            <a:xfrm>
              <a:off x="236948" y="6391126"/>
              <a:ext cx="977023" cy="39600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rgbClr val="868686"/>
                  </a:solidFill>
                </a:rPr>
                <a:t>차시 시작</a:t>
              </a:r>
            </a:p>
          </p:txBody>
        </p:sp>
        <p:sp>
          <p:nvSpPr>
            <p:cNvPr id="28" name="사각형: 둥근 모서리 27">
              <a:hlinkClick r:id="rId6" action="ppaction://hlinksldjump"/>
              <a:extLst>
                <a:ext uri="{FF2B5EF4-FFF2-40B4-BE49-F238E27FC236}">
                  <a16:creationId xmlns:a16="http://schemas.microsoft.com/office/drawing/2014/main" id="{5029460C-2B97-CE66-782F-31B06E49FCDB}"/>
                </a:ext>
              </a:extLst>
            </p:cNvPr>
            <p:cNvSpPr/>
            <p:nvPr/>
          </p:nvSpPr>
          <p:spPr>
            <a:xfrm>
              <a:off x="1258796" y="6399312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868686"/>
                  </a:solidFill>
                </a:rPr>
                <a:t>1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29" name="사각형: 둥근 모서리 28">
              <a:hlinkClick r:id="rId7" action="ppaction://hlinksldjump"/>
              <a:extLst>
                <a:ext uri="{FF2B5EF4-FFF2-40B4-BE49-F238E27FC236}">
                  <a16:creationId xmlns:a16="http://schemas.microsoft.com/office/drawing/2014/main" id="{889CB845-C07C-FCD4-8B61-792E461BD3A4}"/>
                </a:ext>
              </a:extLst>
            </p:cNvPr>
            <p:cNvSpPr/>
            <p:nvPr/>
          </p:nvSpPr>
          <p:spPr>
            <a:xfrm>
              <a:off x="1809414" y="6399312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40B6E9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</a:rPr>
                <a:t>2</a:t>
              </a:r>
              <a:endParaRPr lang="ko-KR" altLang="en-US" sz="1400" b="1" dirty="0">
                <a:solidFill>
                  <a:schemeClr val="bg1"/>
                </a:solidFill>
              </a:endParaRPr>
            </a:p>
          </p:txBody>
        </p:sp>
        <p:sp>
          <p:nvSpPr>
            <p:cNvPr id="30" name="사각형: 둥근 모서리 29">
              <a:hlinkClick r:id="rId8" action="ppaction://hlinksldjump"/>
              <a:extLst>
                <a:ext uri="{FF2B5EF4-FFF2-40B4-BE49-F238E27FC236}">
                  <a16:creationId xmlns:a16="http://schemas.microsoft.com/office/drawing/2014/main" id="{3424DE21-FF61-62B0-F462-221284FD5727}"/>
                </a:ext>
              </a:extLst>
            </p:cNvPr>
            <p:cNvSpPr/>
            <p:nvPr/>
          </p:nvSpPr>
          <p:spPr>
            <a:xfrm>
              <a:off x="2360032" y="6399312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868686"/>
                  </a:solidFill>
                </a:rPr>
                <a:t>3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31" name="사각형: 둥근 모서리 30">
              <a:hlinkClick r:id="rId9" action="ppaction://hlinksldjump"/>
              <a:extLst>
                <a:ext uri="{FF2B5EF4-FFF2-40B4-BE49-F238E27FC236}">
                  <a16:creationId xmlns:a16="http://schemas.microsoft.com/office/drawing/2014/main" id="{6CA32A2A-9FB1-2A9F-0211-F39E303966B3}"/>
                </a:ext>
              </a:extLst>
            </p:cNvPr>
            <p:cNvSpPr/>
            <p:nvPr/>
          </p:nvSpPr>
          <p:spPr>
            <a:xfrm>
              <a:off x="2905832" y="6399312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868686"/>
                  </a:solidFill>
                </a:rPr>
                <a:t>4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</p:grpSp>
      <p:grpSp>
        <p:nvGrpSpPr>
          <p:cNvPr id="20" name="그룹 19">
            <a:extLst>
              <a:ext uri="{FF2B5EF4-FFF2-40B4-BE49-F238E27FC236}">
                <a16:creationId xmlns:a16="http://schemas.microsoft.com/office/drawing/2014/main" id="{A69CE33A-0513-D513-D411-50CAF2EC5538}"/>
              </a:ext>
            </a:extLst>
          </p:cNvPr>
          <p:cNvGrpSpPr/>
          <p:nvPr/>
        </p:nvGrpSpPr>
        <p:grpSpPr>
          <a:xfrm>
            <a:off x="8070541" y="169139"/>
            <a:ext cx="3921590" cy="396662"/>
            <a:chOff x="6057749" y="6397923"/>
            <a:chExt cx="3921590" cy="396662"/>
          </a:xfrm>
        </p:grpSpPr>
        <p:grpSp>
          <p:nvGrpSpPr>
            <p:cNvPr id="21" name="그룹 20">
              <a:extLst>
                <a:ext uri="{FF2B5EF4-FFF2-40B4-BE49-F238E27FC236}">
                  <a16:creationId xmlns:a16="http://schemas.microsoft.com/office/drawing/2014/main" id="{0438F1B5-EE84-E5F9-7846-373081C0B63D}"/>
                </a:ext>
              </a:extLst>
            </p:cNvPr>
            <p:cNvGrpSpPr/>
            <p:nvPr/>
          </p:nvGrpSpPr>
          <p:grpSpPr>
            <a:xfrm>
              <a:off x="6057749" y="6398585"/>
              <a:ext cx="1753714" cy="396000"/>
              <a:chOff x="6057749" y="6398585"/>
              <a:chExt cx="1753714" cy="396000"/>
            </a:xfrm>
          </p:grpSpPr>
          <p:pic>
            <p:nvPicPr>
              <p:cNvPr id="34" name="그래픽 57">
                <a:extLst>
                  <a:ext uri="{FF2B5EF4-FFF2-40B4-BE49-F238E27FC236}">
                    <a16:creationId xmlns:a16="http://schemas.microsoft.com/office/drawing/2014/main" id="{225406A2-EF26-B550-0F11-E8496788832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/>
              <a:srcRect/>
              <a:stretch/>
            </p:blipFill>
            <p:spPr>
              <a:xfrm>
                <a:off x="6057749" y="6398585"/>
                <a:ext cx="1753714" cy="396000"/>
              </a:xfrm>
              <a:prstGeom prst="rect">
                <a:avLst/>
              </a:prstGeom>
            </p:spPr>
          </p:pic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04E2154F-AC1D-6CE3-8C55-5300725DD6D6}"/>
                  </a:ext>
                </a:extLst>
              </p:cNvPr>
              <p:cNvSpPr txBox="1"/>
              <p:nvPr/>
            </p:nvSpPr>
            <p:spPr>
              <a:xfrm>
                <a:off x="6632292" y="6433258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600" b="1" spc="-150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8~9</a:t>
                </a:r>
                <a:r>
                  <a:rPr kumimoji="0" lang="ko-KR" altLang="en-US" sz="1600" b="1" i="0" u="none" strike="noStrike" kern="1200" cap="none" spc="-15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 dirty="0"/>
              </a:p>
            </p:txBody>
          </p:sp>
        </p:grpSp>
        <p:grpSp>
          <p:nvGrpSpPr>
            <p:cNvPr id="22" name="그룹 21">
              <a:extLst>
                <a:ext uri="{FF2B5EF4-FFF2-40B4-BE49-F238E27FC236}">
                  <a16:creationId xmlns:a16="http://schemas.microsoft.com/office/drawing/2014/main" id="{A59AF063-492A-F585-F616-9E8E190A4F3C}"/>
                </a:ext>
              </a:extLst>
            </p:cNvPr>
            <p:cNvGrpSpPr/>
            <p:nvPr/>
          </p:nvGrpSpPr>
          <p:grpSpPr>
            <a:xfrm>
              <a:off x="7869558" y="6397923"/>
              <a:ext cx="2109781" cy="396000"/>
              <a:chOff x="7869558" y="6397923"/>
              <a:chExt cx="2109781" cy="396000"/>
            </a:xfrm>
          </p:grpSpPr>
          <p:pic>
            <p:nvPicPr>
              <p:cNvPr id="32" name="그래픽 60">
                <a:extLst>
                  <a:ext uri="{FF2B5EF4-FFF2-40B4-BE49-F238E27FC236}">
                    <a16:creationId xmlns:a16="http://schemas.microsoft.com/office/drawing/2014/main" id="{2AF3E582-37E2-3926-F71A-4DA90C3649B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/>
              <a:srcRect/>
              <a:stretch/>
            </p:blipFill>
            <p:spPr>
              <a:xfrm>
                <a:off x="7869558" y="6397923"/>
                <a:ext cx="2109781" cy="396000"/>
              </a:xfrm>
              <a:prstGeom prst="rect">
                <a:avLst/>
              </a:prstGeom>
            </p:spPr>
          </p:pic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FF31F7BA-D0DF-EAE9-2250-5D6210ABF776}"/>
                  </a:ext>
                </a:extLst>
              </p:cNvPr>
              <p:cNvSpPr txBox="1"/>
              <p:nvPr/>
            </p:nvSpPr>
            <p:spPr>
              <a:xfrm>
                <a:off x="8799752" y="6421908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600" b="1" spc="-150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5</a:t>
                </a:r>
                <a:r>
                  <a:rPr kumimoji="0" lang="ko-KR" altLang="en-US" sz="1600" b="1" i="0" u="none" strike="noStrike" kern="1200" cap="none" spc="-15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 dirty="0"/>
              </a:p>
            </p:txBody>
          </p:sp>
        </p:grpSp>
      </p:grpSp>
      <p:sp>
        <p:nvSpPr>
          <p:cNvPr id="36" name="사각형: 둥근 모서리 39">
            <a:extLst>
              <a:ext uri="{FF2B5EF4-FFF2-40B4-BE49-F238E27FC236}">
                <a16:creationId xmlns:a16="http://schemas.microsoft.com/office/drawing/2014/main" id="{1B7212CF-D049-0320-DAE5-0658A9717693}"/>
              </a:ext>
            </a:extLst>
          </p:cNvPr>
          <p:cNvSpPr/>
          <p:nvPr/>
        </p:nvSpPr>
        <p:spPr>
          <a:xfrm>
            <a:off x="1353579" y="1970837"/>
            <a:ext cx="566777" cy="589816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3E97D6"/>
            </a:solidFill>
          </a:ln>
        </p:spPr>
        <p:txBody>
          <a:bodyPr rot="0" spcFirstLastPara="0" vertOverflow="overflow" horzOverflow="overflow" vert="horz" wrap="square" lIns="0" tIns="0" rIns="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/>
          <a:p>
            <a:pPr algn="l">
              <a:lnSpc>
                <a:spcPct val="120000"/>
              </a:lnSpc>
            </a:pPr>
            <a:endParaRPr lang="ko-KR" altLang="en-US" sz="3200" b="1" spc="-300">
              <a:solidFill>
                <a:schemeClr val="tx1"/>
              </a:solidFill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74B840EF-3EEA-41AF-8A7E-073ABFFB7412}"/>
              </a:ext>
            </a:extLst>
          </p:cNvPr>
          <p:cNvSpPr txBox="1"/>
          <p:nvPr/>
        </p:nvSpPr>
        <p:spPr>
          <a:xfrm>
            <a:off x="1101176" y="2863821"/>
            <a:ext cx="1045029" cy="580572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>
              <a:lnSpc>
                <a:spcPct val="120000"/>
              </a:lnSpc>
            </a:pPr>
            <a:r>
              <a:rPr lang="en-US" altLang="ko-KR" sz="3200" b="1" spc="-300" dirty="0"/>
              <a:t>(1)</a:t>
            </a:r>
            <a:endParaRPr lang="ko-KR" altLang="en-US" sz="3200" b="1" spc="-300" dirty="0"/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02B79B9C-54FC-44A0-8643-17CC1BE33217}"/>
              </a:ext>
            </a:extLst>
          </p:cNvPr>
          <p:cNvSpPr txBox="1"/>
          <p:nvPr/>
        </p:nvSpPr>
        <p:spPr>
          <a:xfrm>
            <a:off x="1600273" y="2886888"/>
            <a:ext cx="8931931" cy="561277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lvl="0">
              <a:lnSpc>
                <a:spcPct val="120000"/>
              </a:lnSpc>
            </a:pPr>
            <a:r>
              <a:rPr kumimoji="0" lang="en-US" altLang="ko-KR" sz="3200" b="1" i="0" u="none" strike="noStrike" kern="1200" cap="none" spc="-3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7375=7000+             +70+5</a:t>
            </a:r>
            <a:endParaRPr kumimoji="0" lang="ko-KR" altLang="en-US" sz="3200" b="1" i="0" u="none" strike="noStrike" kern="1200" cap="none" spc="-30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2" name="사각형: 둥근 모서리 9">
            <a:extLst>
              <a:ext uri="{FF2B5EF4-FFF2-40B4-BE49-F238E27FC236}">
                <a16:creationId xmlns:a16="http://schemas.microsoft.com/office/drawing/2014/main" id="{D89E41FD-05B3-E2BB-90F4-5818E15906DC}"/>
              </a:ext>
            </a:extLst>
          </p:cNvPr>
          <p:cNvSpPr/>
          <p:nvPr/>
        </p:nvSpPr>
        <p:spPr>
          <a:xfrm>
            <a:off x="3720622" y="2863821"/>
            <a:ext cx="1296000" cy="666870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3E97D6"/>
            </a:solidFill>
          </a:ln>
        </p:spPr>
        <p:txBody>
          <a:bodyPr rot="0" spcFirstLastPara="0" vertOverflow="overflow" horzOverflow="overflow" vert="horz" wrap="square" lIns="0" tIns="0" rIns="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/>
          <a:p>
            <a:pPr algn="l">
              <a:lnSpc>
                <a:spcPct val="120000"/>
              </a:lnSpc>
            </a:pPr>
            <a:endParaRPr lang="ko-KR" altLang="en-US" sz="3200" b="1" spc="-300" dirty="0">
              <a:solidFill>
                <a:srgbClr val="FF0000"/>
              </a:solidFill>
            </a:endParaRP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2DA23FFD-7B84-7C50-87BD-1DFDADA0D5AC}"/>
              </a:ext>
            </a:extLst>
          </p:cNvPr>
          <p:cNvSpPr txBox="1"/>
          <p:nvPr/>
        </p:nvSpPr>
        <p:spPr>
          <a:xfrm>
            <a:off x="3978131" y="2904868"/>
            <a:ext cx="78098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3200" b="1" spc="-300" dirty="0">
                <a:solidFill>
                  <a:srgbClr val="FF0000"/>
                </a:solidFill>
              </a:rPr>
              <a:t>300</a:t>
            </a:r>
            <a:endParaRPr lang="ko-KR" altLang="en-US" sz="3200" dirty="0"/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74B840EF-3EEA-41AF-8A7E-073ABFFB7412}"/>
              </a:ext>
            </a:extLst>
          </p:cNvPr>
          <p:cNvSpPr txBox="1"/>
          <p:nvPr/>
        </p:nvSpPr>
        <p:spPr>
          <a:xfrm>
            <a:off x="1101176" y="3837487"/>
            <a:ext cx="1045029" cy="580572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>
              <a:lnSpc>
                <a:spcPct val="120000"/>
              </a:lnSpc>
            </a:pPr>
            <a:r>
              <a:rPr lang="en-US" altLang="ko-KR" sz="3200" b="1" spc="-300" dirty="0"/>
              <a:t>(2)</a:t>
            </a:r>
            <a:endParaRPr lang="ko-KR" altLang="en-US" sz="3200" b="1" spc="-300" dirty="0"/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02B79B9C-54FC-44A0-8643-17CC1BE33217}"/>
              </a:ext>
            </a:extLst>
          </p:cNvPr>
          <p:cNvSpPr txBox="1"/>
          <p:nvPr/>
        </p:nvSpPr>
        <p:spPr>
          <a:xfrm>
            <a:off x="1600273" y="3860554"/>
            <a:ext cx="8931931" cy="561277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lvl="0">
              <a:lnSpc>
                <a:spcPct val="120000"/>
              </a:lnSpc>
            </a:pPr>
            <a:r>
              <a:rPr kumimoji="0" lang="en-US" altLang="ko-KR" sz="3200" b="1" i="0" u="none" strike="noStrike" kern="1200" cap="none" spc="-3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4028=4000+          +8</a:t>
            </a:r>
            <a:endParaRPr kumimoji="0" lang="ko-KR" altLang="en-US" sz="3200" b="1" i="0" u="none" strike="noStrike" kern="1200" cap="none" spc="-30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8" name="사각형: 둥근 모서리 9">
            <a:extLst>
              <a:ext uri="{FF2B5EF4-FFF2-40B4-BE49-F238E27FC236}">
                <a16:creationId xmlns:a16="http://schemas.microsoft.com/office/drawing/2014/main" id="{D89E41FD-05B3-E2BB-90F4-5818E15906DC}"/>
              </a:ext>
            </a:extLst>
          </p:cNvPr>
          <p:cNvSpPr/>
          <p:nvPr/>
        </p:nvSpPr>
        <p:spPr>
          <a:xfrm>
            <a:off x="3720622" y="3837487"/>
            <a:ext cx="972000" cy="666870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3E97D6"/>
            </a:solidFill>
          </a:ln>
        </p:spPr>
        <p:txBody>
          <a:bodyPr rot="0" spcFirstLastPara="0" vertOverflow="overflow" horzOverflow="overflow" vert="horz" wrap="square" lIns="0" tIns="0" rIns="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/>
          <a:p>
            <a:pPr algn="l">
              <a:lnSpc>
                <a:spcPct val="120000"/>
              </a:lnSpc>
            </a:pPr>
            <a:endParaRPr lang="ko-KR" altLang="en-US" sz="3200" b="1" spc="-300" dirty="0">
              <a:solidFill>
                <a:srgbClr val="FF0000"/>
              </a:solidFill>
            </a:endParaRP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2DA23FFD-7B84-7C50-87BD-1DFDADA0D5AC}"/>
              </a:ext>
            </a:extLst>
          </p:cNvPr>
          <p:cNvSpPr txBox="1"/>
          <p:nvPr/>
        </p:nvSpPr>
        <p:spPr>
          <a:xfrm>
            <a:off x="3894107" y="3883973"/>
            <a:ext cx="58221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3200" b="1" spc="-300" dirty="0">
                <a:solidFill>
                  <a:srgbClr val="FF0000"/>
                </a:solidFill>
              </a:rPr>
              <a:t>20</a:t>
            </a:r>
            <a:endParaRPr lang="ko-KR" altLang="en-US" sz="3200" dirty="0"/>
          </a:p>
        </p:txBody>
      </p:sp>
      <p:pic>
        <p:nvPicPr>
          <p:cNvPr id="39" name="그림 38">
            <a:extLst>
              <a:ext uri="{FF2B5EF4-FFF2-40B4-BE49-F238E27FC236}">
                <a16:creationId xmlns:a16="http://schemas.microsoft.com/office/drawing/2014/main" id="{102CBBAC-6077-4236-A9E8-CE9C7F90ACA3}"/>
              </a:ext>
            </a:extLst>
          </p:cNvPr>
          <p:cNvPicPr>
            <a:picLocks noChangeAspect="1"/>
          </p:cNvPicPr>
          <p:nvPr/>
        </p:nvPicPr>
        <p:blipFill>
          <a:blip r:embed="rId12"/>
          <a:srcRect/>
          <a:stretch/>
        </p:blipFill>
        <p:spPr>
          <a:xfrm>
            <a:off x="4108679" y="2927848"/>
            <a:ext cx="566777" cy="55632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pic>
        <p:nvPicPr>
          <p:cNvPr id="40" name="그림 39">
            <a:extLst>
              <a:ext uri="{FF2B5EF4-FFF2-40B4-BE49-F238E27FC236}">
                <a16:creationId xmlns:a16="http://schemas.microsoft.com/office/drawing/2014/main" id="{22F40502-09B9-489F-BC97-1C2F86B3EDB1}"/>
              </a:ext>
            </a:extLst>
          </p:cNvPr>
          <p:cNvPicPr>
            <a:picLocks noChangeAspect="1"/>
          </p:cNvPicPr>
          <p:nvPr/>
        </p:nvPicPr>
        <p:blipFill>
          <a:blip r:embed="rId12"/>
          <a:srcRect/>
          <a:stretch/>
        </p:blipFill>
        <p:spPr>
          <a:xfrm>
            <a:off x="3899787" y="3902964"/>
            <a:ext cx="566777" cy="55632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pic>
        <p:nvPicPr>
          <p:cNvPr id="2" name="그림 28">
            <a:extLst>
              <a:ext uri="{FF2B5EF4-FFF2-40B4-BE49-F238E27FC236}">
                <a16:creationId xmlns:a16="http://schemas.microsoft.com/office/drawing/2014/main" id="{806B7365-848D-C59E-5204-EBB48AC90054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0355686" y="269324"/>
            <a:ext cx="360568" cy="2088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95244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" grpId="0"/>
      <p:bldP spid="7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TextBox 61">
            <a:extLst>
              <a:ext uri="{FF2B5EF4-FFF2-40B4-BE49-F238E27FC236}">
                <a16:creationId xmlns:a16="http://schemas.microsoft.com/office/drawing/2014/main" id="{286C2587-ACA4-E934-F361-5EEFB235432F}"/>
              </a:ext>
            </a:extLst>
          </p:cNvPr>
          <p:cNvSpPr txBox="1"/>
          <p:nvPr/>
        </p:nvSpPr>
        <p:spPr>
          <a:xfrm>
            <a:off x="1221546" y="1979473"/>
            <a:ext cx="10342999" cy="606695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ko-KR" altLang="en-US" sz="3600" b="1" spc="-300" dirty="0">
                <a:latin typeface="맑은 고딕" panose="020B0503020000020004" pitchFamily="50" charset="-127"/>
              </a:rPr>
              <a:t>규칙에 따라 빈칸에 알맞은 수를 써넣으세요</a:t>
            </a:r>
            <a:r>
              <a:rPr lang="en-US" altLang="ko-KR" sz="3600" b="1" spc="-300" dirty="0">
                <a:latin typeface="맑은 고딕" panose="020B0503020000020004" pitchFamily="50" charset="-127"/>
              </a:rPr>
              <a:t>.</a:t>
            </a:r>
            <a:endParaRPr lang="ko-KR" altLang="en-US" sz="3600" b="1" spc="-300" dirty="0">
              <a:latin typeface="맑은 고딕" panose="020B0503020000020004" pitchFamily="50" charset="-127"/>
            </a:endParaRPr>
          </a:p>
        </p:txBody>
      </p:sp>
      <p:sp>
        <p:nvSpPr>
          <p:cNvPr id="64" name="사각형: 둥근 모서리 63">
            <a:extLst>
              <a:ext uri="{FF2B5EF4-FFF2-40B4-BE49-F238E27FC236}">
                <a16:creationId xmlns:a16="http://schemas.microsoft.com/office/drawing/2014/main" id="{7894945A-CE45-F3CF-D3EF-E18D27667DB3}"/>
              </a:ext>
            </a:extLst>
          </p:cNvPr>
          <p:cNvSpPr/>
          <p:nvPr/>
        </p:nvSpPr>
        <p:spPr>
          <a:xfrm>
            <a:off x="1255961" y="1464902"/>
            <a:ext cx="1780733" cy="381353"/>
          </a:xfrm>
          <a:prstGeom prst="roundRect">
            <a:avLst>
              <a:gd name="adj" fmla="val 50000"/>
            </a:avLst>
          </a:prstGeom>
          <a:noFill/>
          <a:ln w="19050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600" b="1" dirty="0">
                <a:solidFill>
                  <a:schemeClr val="accent2">
                    <a:lumMod val="50000"/>
                  </a:schemeClr>
                </a:solidFill>
              </a:rPr>
              <a:t>2-2 </a:t>
            </a:r>
            <a:r>
              <a:rPr lang="ko-KR" altLang="en-US" sz="1600" b="1" dirty="0">
                <a:solidFill>
                  <a:schemeClr val="accent2">
                    <a:lumMod val="50000"/>
                  </a:schemeClr>
                </a:solidFill>
              </a:rPr>
              <a:t>네 자리 수</a:t>
            </a:r>
          </a:p>
        </p:txBody>
      </p:sp>
      <p:sp>
        <p:nvSpPr>
          <p:cNvPr id="8" name="순서도: 연결자 7">
            <a:extLst>
              <a:ext uri="{FF2B5EF4-FFF2-40B4-BE49-F238E27FC236}">
                <a16:creationId xmlns:a16="http://schemas.microsoft.com/office/drawing/2014/main" id="{DC33EE08-2BF6-ADD6-B402-6C41DBBC80DF}"/>
              </a:ext>
            </a:extLst>
          </p:cNvPr>
          <p:cNvSpPr/>
          <p:nvPr/>
        </p:nvSpPr>
        <p:spPr>
          <a:xfrm>
            <a:off x="609937" y="1999924"/>
            <a:ext cx="512213" cy="512213"/>
          </a:xfrm>
          <a:prstGeom prst="flowChartConnector">
            <a:avLst/>
          </a:prstGeom>
          <a:solidFill>
            <a:srgbClr val="207BB7"/>
          </a:solidFill>
          <a:ln w="38100">
            <a:noFill/>
          </a:ln>
        </p:spPr>
        <p:txBody>
          <a:bodyPr wrap="square" lIns="36000" tIns="36000" rIns="72000" bIns="72000" rtlCol="0" anchor="ctr" anchorCtr="1"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-US" altLang="ko-KR" sz="3200" b="1" spc="-300" dirty="0">
                <a:solidFill>
                  <a:schemeClr val="bg1"/>
                </a:solidFill>
              </a:rPr>
              <a:t>3</a:t>
            </a:r>
            <a:endParaRPr lang="ko-KR" altLang="en-US" sz="3200" b="1" spc="-300" dirty="0">
              <a:solidFill>
                <a:schemeClr val="bg1"/>
              </a:solidFill>
            </a:endParaRPr>
          </a:p>
        </p:txBody>
      </p:sp>
      <p:sp>
        <p:nvSpPr>
          <p:cNvPr id="9" name="사각형: 둥근 모서리 8">
            <a:extLst>
              <a:ext uri="{FF2B5EF4-FFF2-40B4-BE49-F238E27FC236}">
                <a16:creationId xmlns:a16="http://schemas.microsoft.com/office/drawing/2014/main" id="{507E3DA1-C59A-0758-614F-79F4A727C5B6}"/>
              </a:ext>
            </a:extLst>
          </p:cNvPr>
          <p:cNvSpPr/>
          <p:nvPr/>
        </p:nvSpPr>
        <p:spPr>
          <a:xfrm>
            <a:off x="10116022" y="6431280"/>
            <a:ext cx="1873338" cy="350625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grpSp>
        <p:nvGrpSpPr>
          <p:cNvPr id="10" name="그룹 9">
            <a:extLst>
              <a:ext uri="{FF2B5EF4-FFF2-40B4-BE49-F238E27FC236}">
                <a16:creationId xmlns:a16="http://schemas.microsoft.com/office/drawing/2014/main" id="{5E94333E-89F7-6800-67E7-D885BBF5735C}"/>
              </a:ext>
            </a:extLst>
          </p:cNvPr>
          <p:cNvGrpSpPr/>
          <p:nvPr/>
        </p:nvGrpSpPr>
        <p:grpSpPr>
          <a:xfrm>
            <a:off x="10584055" y="6477750"/>
            <a:ext cx="908974" cy="213022"/>
            <a:chOff x="10615267" y="6497260"/>
            <a:chExt cx="908974" cy="213022"/>
          </a:xfrm>
        </p:grpSpPr>
        <p:sp>
          <p:nvSpPr>
            <p:cNvPr id="12" name="직사각형 11">
              <a:extLst>
                <a:ext uri="{FF2B5EF4-FFF2-40B4-BE49-F238E27FC236}">
                  <a16:creationId xmlns:a16="http://schemas.microsoft.com/office/drawing/2014/main" id="{D78B6571-7FBC-D74E-7CE7-E509E95A97CC}"/>
                </a:ext>
              </a:extLst>
            </p:cNvPr>
            <p:cNvSpPr/>
            <p:nvPr/>
          </p:nvSpPr>
          <p:spPr>
            <a:xfrm>
              <a:off x="11201143" y="6519009"/>
              <a:ext cx="323098" cy="19127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altLang="ko-KR" sz="2000" dirty="0">
                  <a:solidFill>
                    <a:srgbClr val="B0B0B0"/>
                  </a:solidFill>
                </a:rPr>
                <a:t>5</a:t>
              </a:r>
            </a:p>
          </p:txBody>
        </p:sp>
        <p:sp>
          <p:nvSpPr>
            <p:cNvPr id="13" name="직사각형 12">
              <a:extLst>
                <a:ext uri="{FF2B5EF4-FFF2-40B4-BE49-F238E27FC236}">
                  <a16:creationId xmlns:a16="http://schemas.microsoft.com/office/drawing/2014/main" id="{456AB530-B4A7-5801-A179-F1A308CA26CF}"/>
                </a:ext>
              </a:extLst>
            </p:cNvPr>
            <p:cNvSpPr/>
            <p:nvPr/>
          </p:nvSpPr>
          <p:spPr>
            <a:xfrm>
              <a:off x="10615267" y="6519009"/>
              <a:ext cx="355408" cy="19127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altLang="ko-KR" sz="2000" b="1" dirty="0">
                  <a:solidFill>
                    <a:schemeClr val="tx1"/>
                  </a:solidFill>
                </a:rPr>
                <a:t>4</a:t>
              </a:r>
            </a:p>
          </p:txBody>
        </p:sp>
        <p:sp>
          <p:nvSpPr>
            <p:cNvPr id="14" name="직사각형 13">
              <a:extLst>
                <a:ext uri="{FF2B5EF4-FFF2-40B4-BE49-F238E27FC236}">
                  <a16:creationId xmlns:a16="http://schemas.microsoft.com/office/drawing/2014/main" id="{49686B08-0D42-53B3-6E31-D8D1E1F94E6B}"/>
                </a:ext>
              </a:extLst>
            </p:cNvPr>
            <p:cNvSpPr/>
            <p:nvPr/>
          </p:nvSpPr>
          <p:spPr>
            <a:xfrm>
              <a:off x="10984979" y="6497260"/>
              <a:ext cx="185706" cy="19127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altLang="ko-KR" sz="2000" dirty="0">
                  <a:solidFill>
                    <a:srgbClr val="B0B0B0"/>
                  </a:solidFill>
                </a:rPr>
                <a:t>/</a:t>
              </a:r>
            </a:p>
          </p:txBody>
        </p:sp>
      </p:grpSp>
      <p:pic>
        <p:nvPicPr>
          <p:cNvPr id="15" name="그림 14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C3B30B01-4F46-C4FF-8153-5B36362266C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1573559" y="6473873"/>
            <a:ext cx="254013" cy="25401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pic>
        <p:nvPicPr>
          <p:cNvPr id="16" name="그림 15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7DA60B35-4F97-323C-8917-CA8852AC0017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10278191" y="6473873"/>
            <a:ext cx="254013" cy="25401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grpSp>
        <p:nvGrpSpPr>
          <p:cNvPr id="24" name="그룹 23">
            <a:extLst>
              <a:ext uri="{FF2B5EF4-FFF2-40B4-BE49-F238E27FC236}">
                <a16:creationId xmlns:a16="http://schemas.microsoft.com/office/drawing/2014/main" id="{82460094-4A64-C12B-DA65-5988B0F275EE}"/>
              </a:ext>
            </a:extLst>
          </p:cNvPr>
          <p:cNvGrpSpPr/>
          <p:nvPr/>
        </p:nvGrpSpPr>
        <p:grpSpPr>
          <a:xfrm>
            <a:off x="236948" y="6391126"/>
            <a:ext cx="3174677" cy="396000"/>
            <a:chOff x="236948" y="6391126"/>
            <a:chExt cx="3174677" cy="396000"/>
          </a:xfrm>
        </p:grpSpPr>
        <p:sp>
          <p:nvSpPr>
            <p:cNvPr id="25" name="사각형: 둥근 모서리 24">
              <a:hlinkClick r:id="rId5" action="ppaction://hlinksldjump"/>
              <a:extLst>
                <a:ext uri="{FF2B5EF4-FFF2-40B4-BE49-F238E27FC236}">
                  <a16:creationId xmlns:a16="http://schemas.microsoft.com/office/drawing/2014/main" id="{0CC75FCD-CB84-304F-23DE-2D9D9585F80F}"/>
                </a:ext>
              </a:extLst>
            </p:cNvPr>
            <p:cNvSpPr/>
            <p:nvPr/>
          </p:nvSpPr>
          <p:spPr>
            <a:xfrm>
              <a:off x="236948" y="6391126"/>
              <a:ext cx="977023" cy="39600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rgbClr val="868686"/>
                  </a:solidFill>
                </a:rPr>
                <a:t>차시 시작</a:t>
              </a:r>
            </a:p>
          </p:txBody>
        </p:sp>
        <p:sp>
          <p:nvSpPr>
            <p:cNvPr id="26" name="사각형: 둥근 모서리 25">
              <a:hlinkClick r:id="rId6" action="ppaction://hlinksldjump"/>
              <a:extLst>
                <a:ext uri="{FF2B5EF4-FFF2-40B4-BE49-F238E27FC236}">
                  <a16:creationId xmlns:a16="http://schemas.microsoft.com/office/drawing/2014/main" id="{1D291C76-7566-B0DE-B1CA-4B323FC20087}"/>
                </a:ext>
              </a:extLst>
            </p:cNvPr>
            <p:cNvSpPr/>
            <p:nvPr/>
          </p:nvSpPr>
          <p:spPr>
            <a:xfrm>
              <a:off x="1258796" y="6399312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868686"/>
                  </a:solidFill>
                </a:rPr>
                <a:t>1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27" name="사각형: 둥근 모서리 26">
              <a:hlinkClick r:id="rId7" action="ppaction://hlinksldjump"/>
              <a:extLst>
                <a:ext uri="{FF2B5EF4-FFF2-40B4-BE49-F238E27FC236}">
                  <a16:creationId xmlns:a16="http://schemas.microsoft.com/office/drawing/2014/main" id="{AB268C19-29C6-D265-D5C3-77114624061B}"/>
                </a:ext>
              </a:extLst>
            </p:cNvPr>
            <p:cNvSpPr/>
            <p:nvPr/>
          </p:nvSpPr>
          <p:spPr>
            <a:xfrm>
              <a:off x="1809414" y="6399312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868686"/>
                  </a:solidFill>
                </a:rPr>
                <a:t>2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28" name="사각형: 둥근 모서리 27">
              <a:hlinkClick r:id="rId8" action="ppaction://hlinksldjump"/>
              <a:extLst>
                <a:ext uri="{FF2B5EF4-FFF2-40B4-BE49-F238E27FC236}">
                  <a16:creationId xmlns:a16="http://schemas.microsoft.com/office/drawing/2014/main" id="{4971F469-29B2-4E22-D51A-256CE4EB4282}"/>
                </a:ext>
              </a:extLst>
            </p:cNvPr>
            <p:cNvSpPr/>
            <p:nvPr/>
          </p:nvSpPr>
          <p:spPr>
            <a:xfrm>
              <a:off x="2360032" y="6399312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40B6E9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</a:rPr>
                <a:t>3</a:t>
              </a:r>
              <a:endParaRPr lang="ko-KR" altLang="en-US" sz="1400" b="1" dirty="0">
                <a:solidFill>
                  <a:schemeClr val="bg1"/>
                </a:solidFill>
              </a:endParaRPr>
            </a:p>
          </p:txBody>
        </p:sp>
        <p:sp>
          <p:nvSpPr>
            <p:cNvPr id="29" name="사각형: 둥근 모서리 28">
              <a:hlinkClick r:id="rId9" action="ppaction://hlinksldjump"/>
              <a:extLst>
                <a:ext uri="{FF2B5EF4-FFF2-40B4-BE49-F238E27FC236}">
                  <a16:creationId xmlns:a16="http://schemas.microsoft.com/office/drawing/2014/main" id="{E12D9CA2-8598-BD8B-DEAA-5A19BB2A7D2B}"/>
                </a:ext>
              </a:extLst>
            </p:cNvPr>
            <p:cNvSpPr/>
            <p:nvPr/>
          </p:nvSpPr>
          <p:spPr>
            <a:xfrm>
              <a:off x="2905832" y="6399312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868686"/>
                  </a:solidFill>
                </a:rPr>
                <a:t>4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</p:grpSp>
      <p:grpSp>
        <p:nvGrpSpPr>
          <p:cNvPr id="17" name="그룹 16">
            <a:extLst>
              <a:ext uri="{FF2B5EF4-FFF2-40B4-BE49-F238E27FC236}">
                <a16:creationId xmlns:a16="http://schemas.microsoft.com/office/drawing/2014/main" id="{15AA62EC-A1FD-DE8A-0DF6-2753AA8280E3}"/>
              </a:ext>
            </a:extLst>
          </p:cNvPr>
          <p:cNvGrpSpPr/>
          <p:nvPr/>
        </p:nvGrpSpPr>
        <p:grpSpPr>
          <a:xfrm>
            <a:off x="8070541" y="169139"/>
            <a:ext cx="3921590" cy="396662"/>
            <a:chOff x="6057749" y="6397923"/>
            <a:chExt cx="3921590" cy="396662"/>
          </a:xfrm>
        </p:grpSpPr>
        <p:grpSp>
          <p:nvGrpSpPr>
            <p:cNvPr id="18" name="그룹 17">
              <a:extLst>
                <a:ext uri="{FF2B5EF4-FFF2-40B4-BE49-F238E27FC236}">
                  <a16:creationId xmlns:a16="http://schemas.microsoft.com/office/drawing/2014/main" id="{37990285-35EB-6AE2-1DEC-BC405388195E}"/>
                </a:ext>
              </a:extLst>
            </p:cNvPr>
            <p:cNvGrpSpPr/>
            <p:nvPr/>
          </p:nvGrpSpPr>
          <p:grpSpPr>
            <a:xfrm>
              <a:off x="6057749" y="6398585"/>
              <a:ext cx="1753714" cy="396000"/>
              <a:chOff x="6057749" y="6398585"/>
              <a:chExt cx="1753714" cy="396000"/>
            </a:xfrm>
          </p:grpSpPr>
          <p:pic>
            <p:nvPicPr>
              <p:cNvPr id="22" name="그래픽 57">
                <a:extLst>
                  <a:ext uri="{FF2B5EF4-FFF2-40B4-BE49-F238E27FC236}">
                    <a16:creationId xmlns:a16="http://schemas.microsoft.com/office/drawing/2014/main" id="{50E1A27E-A5C5-499D-4D8B-A0F2E302B8D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/>
              <a:srcRect/>
              <a:stretch/>
            </p:blipFill>
            <p:spPr>
              <a:xfrm>
                <a:off x="6057749" y="6398585"/>
                <a:ext cx="1753714" cy="396000"/>
              </a:xfrm>
              <a:prstGeom prst="rect">
                <a:avLst/>
              </a:prstGeom>
            </p:spPr>
          </p:pic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8FD9F9D3-C0AF-104F-DD7E-B159196452AF}"/>
                  </a:ext>
                </a:extLst>
              </p:cNvPr>
              <p:cNvSpPr txBox="1"/>
              <p:nvPr/>
            </p:nvSpPr>
            <p:spPr>
              <a:xfrm>
                <a:off x="6632292" y="6433258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600" b="1" spc="-150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8~9</a:t>
                </a:r>
                <a:r>
                  <a:rPr kumimoji="0" lang="ko-KR" altLang="en-US" sz="1600" b="1" i="0" u="none" strike="noStrike" kern="1200" cap="none" spc="-15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 dirty="0"/>
              </a:p>
            </p:txBody>
          </p:sp>
        </p:grpSp>
        <p:grpSp>
          <p:nvGrpSpPr>
            <p:cNvPr id="19" name="그룹 18">
              <a:extLst>
                <a:ext uri="{FF2B5EF4-FFF2-40B4-BE49-F238E27FC236}">
                  <a16:creationId xmlns:a16="http://schemas.microsoft.com/office/drawing/2014/main" id="{25FC450F-8CA0-EA94-6BBA-02FC081B79B6}"/>
                </a:ext>
              </a:extLst>
            </p:cNvPr>
            <p:cNvGrpSpPr/>
            <p:nvPr/>
          </p:nvGrpSpPr>
          <p:grpSpPr>
            <a:xfrm>
              <a:off x="7869558" y="6397923"/>
              <a:ext cx="2109781" cy="396000"/>
              <a:chOff x="7869558" y="6397923"/>
              <a:chExt cx="2109781" cy="396000"/>
            </a:xfrm>
          </p:grpSpPr>
          <p:pic>
            <p:nvPicPr>
              <p:cNvPr id="20" name="그래픽 60">
                <a:extLst>
                  <a:ext uri="{FF2B5EF4-FFF2-40B4-BE49-F238E27FC236}">
                    <a16:creationId xmlns:a16="http://schemas.microsoft.com/office/drawing/2014/main" id="{1C16E9A5-A7FA-8CF3-23A1-EE0943E60B5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/>
              <a:srcRect/>
              <a:stretch/>
            </p:blipFill>
            <p:spPr>
              <a:xfrm>
                <a:off x="7869558" y="6397923"/>
                <a:ext cx="2109781" cy="396000"/>
              </a:xfrm>
              <a:prstGeom prst="rect">
                <a:avLst/>
              </a:prstGeom>
            </p:spPr>
          </p:pic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FFA0454F-C9CA-9034-DA5F-2B259872869E}"/>
                  </a:ext>
                </a:extLst>
              </p:cNvPr>
              <p:cNvSpPr txBox="1"/>
              <p:nvPr/>
            </p:nvSpPr>
            <p:spPr>
              <a:xfrm>
                <a:off x="8799752" y="6421908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600" b="1" spc="-150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5</a:t>
                </a:r>
                <a:r>
                  <a:rPr kumimoji="0" lang="ko-KR" altLang="en-US" sz="1600" b="1" i="0" u="none" strike="noStrike" kern="1200" cap="none" spc="-15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 dirty="0"/>
              </a:p>
            </p:txBody>
          </p:sp>
        </p:grpSp>
      </p:grp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8887" y="2724150"/>
            <a:ext cx="10042594" cy="11165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6" name="Picture 2"/>
          <p:cNvPicPr>
            <a:picLocks noChangeAspect="1" noChangeArrowheads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605110" y="3020571"/>
            <a:ext cx="914400" cy="5902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7" name="Picture 2"/>
          <p:cNvPicPr>
            <a:picLocks noChangeAspect="1" noChangeArrowheads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733168" y="3020571"/>
            <a:ext cx="914400" cy="5902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8" name="Picture 2"/>
          <p:cNvPicPr>
            <a:picLocks noChangeAspect="1" noChangeArrowheads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7922783" y="3020571"/>
            <a:ext cx="914400" cy="5902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1" name="직사각형 50">
            <a:extLst>
              <a:ext uri="{FF2B5EF4-FFF2-40B4-BE49-F238E27FC236}">
                <a16:creationId xmlns:a16="http://schemas.microsoft.com/office/drawing/2014/main" id="{115AE9A9-346D-4EBF-993B-8C82E7414901}"/>
              </a:ext>
            </a:extLst>
          </p:cNvPr>
          <p:cNvSpPr/>
          <p:nvPr/>
        </p:nvSpPr>
        <p:spPr>
          <a:xfrm>
            <a:off x="1544594" y="3148312"/>
            <a:ext cx="1203465" cy="35246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3200" b="1" dirty="0">
                <a:solidFill>
                  <a:schemeClr val="tx1"/>
                </a:solidFill>
              </a:rPr>
              <a:t>4271</a:t>
            </a:r>
          </a:p>
        </p:txBody>
      </p:sp>
      <p:sp>
        <p:nvSpPr>
          <p:cNvPr id="52" name="직사각형 51">
            <a:extLst>
              <a:ext uri="{FF2B5EF4-FFF2-40B4-BE49-F238E27FC236}">
                <a16:creationId xmlns:a16="http://schemas.microsoft.com/office/drawing/2014/main" id="{115AE9A9-346D-4EBF-993B-8C82E7414901}"/>
              </a:ext>
            </a:extLst>
          </p:cNvPr>
          <p:cNvSpPr/>
          <p:nvPr/>
        </p:nvSpPr>
        <p:spPr>
          <a:xfrm>
            <a:off x="3675050" y="3148312"/>
            <a:ext cx="1203465" cy="35246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3200" b="1" dirty="0">
                <a:solidFill>
                  <a:schemeClr val="tx1"/>
                </a:solidFill>
              </a:rPr>
              <a:t>5271</a:t>
            </a:r>
          </a:p>
        </p:txBody>
      </p:sp>
      <p:sp>
        <p:nvSpPr>
          <p:cNvPr id="53" name="직사각형 52">
            <a:extLst>
              <a:ext uri="{FF2B5EF4-FFF2-40B4-BE49-F238E27FC236}">
                <a16:creationId xmlns:a16="http://schemas.microsoft.com/office/drawing/2014/main" id="{115AE9A9-346D-4EBF-993B-8C82E7414901}"/>
              </a:ext>
            </a:extLst>
          </p:cNvPr>
          <p:cNvSpPr/>
          <p:nvPr/>
        </p:nvSpPr>
        <p:spPr>
          <a:xfrm>
            <a:off x="7778250" y="3148312"/>
            <a:ext cx="1203465" cy="35246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3200" b="1" dirty="0">
                <a:solidFill>
                  <a:schemeClr val="tx1"/>
                </a:solidFill>
              </a:rPr>
              <a:t>7271</a:t>
            </a:r>
          </a:p>
        </p:txBody>
      </p:sp>
      <p:sp>
        <p:nvSpPr>
          <p:cNvPr id="54" name="직사각형 53">
            <a:extLst>
              <a:ext uri="{FF2B5EF4-FFF2-40B4-BE49-F238E27FC236}">
                <a16:creationId xmlns:a16="http://schemas.microsoft.com/office/drawing/2014/main" id="{115AE9A9-346D-4EBF-993B-8C82E7414901}"/>
              </a:ext>
            </a:extLst>
          </p:cNvPr>
          <p:cNvSpPr/>
          <p:nvPr/>
        </p:nvSpPr>
        <p:spPr>
          <a:xfrm>
            <a:off x="5699869" y="3148312"/>
            <a:ext cx="1203465" cy="35246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3200" b="1" dirty="0">
                <a:solidFill>
                  <a:srgbClr val="FF0000"/>
                </a:solidFill>
              </a:rPr>
              <a:t>6271</a:t>
            </a:r>
          </a:p>
        </p:txBody>
      </p:sp>
      <p:sp>
        <p:nvSpPr>
          <p:cNvPr id="55" name="직사각형 54">
            <a:extLst>
              <a:ext uri="{FF2B5EF4-FFF2-40B4-BE49-F238E27FC236}">
                <a16:creationId xmlns:a16="http://schemas.microsoft.com/office/drawing/2014/main" id="{115AE9A9-346D-4EBF-993B-8C82E7414901}"/>
              </a:ext>
            </a:extLst>
          </p:cNvPr>
          <p:cNvSpPr/>
          <p:nvPr/>
        </p:nvSpPr>
        <p:spPr>
          <a:xfrm>
            <a:off x="9849226" y="3148312"/>
            <a:ext cx="1203465" cy="35246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3200" b="1" dirty="0">
                <a:solidFill>
                  <a:srgbClr val="FF0000"/>
                </a:solidFill>
              </a:rPr>
              <a:t>8271</a:t>
            </a:r>
          </a:p>
        </p:txBody>
      </p:sp>
      <p:pic>
        <p:nvPicPr>
          <p:cNvPr id="41" name="그림 40">
            <a:extLst>
              <a:ext uri="{FF2B5EF4-FFF2-40B4-BE49-F238E27FC236}">
                <a16:creationId xmlns:a16="http://schemas.microsoft.com/office/drawing/2014/main" id="{A26E25C2-B16E-410B-91EE-EEB1113BD8C4}"/>
              </a:ext>
            </a:extLst>
          </p:cNvPr>
          <p:cNvPicPr>
            <a:picLocks noChangeAspect="1"/>
          </p:cNvPicPr>
          <p:nvPr/>
        </p:nvPicPr>
        <p:blipFill>
          <a:blip r:embed="rId14"/>
          <a:srcRect/>
          <a:stretch/>
        </p:blipFill>
        <p:spPr>
          <a:xfrm>
            <a:off x="6001787" y="3020571"/>
            <a:ext cx="566777" cy="55632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pic>
        <p:nvPicPr>
          <p:cNvPr id="42" name="그림 41">
            <a:extLst>
              <a:ext uri="{FF2B5EF4-FFF2-40B4-BE49-F238E27FC236}">
                <a16:creationId xmlns:a16="http://schemas.microsoft.com/office/drawing/2014/main" id="{097F9CFF-FEFA-48A5-8C5B-DCEA1A4DF5C4}"/>
              </a:ext>
            </a:extLst>
          </p:cNvPr>
          <p:cNvPicPr>
            <a:picLocks noChangeAspect="1"/>
          </p:cNvPicPr>
          <p:nvPr/>
        </p:nvPicPr>
        <p:blipFill>
          <a:blip r:embed="rId14"/>
          <a:srcRect/>
          <a:stretch/>
        </p:blipFill>
        <p:spPr>
          <a:xfrm>
            <a:off x="10248814" y="3020571"/>
            <a:ext cx="566777" cy="55632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pic>
        <p:nvPicPr>
          <p:cNvPr id="2" name="그림 28">
            <a:extLst>
              <a:ext uri="{FF2B5EF4-FFF2-40B4-BE49-F238E27FC236}">
                <a16:creationId xmlns:a16="http://schemas.microsoft.com/office/drawing/2014/main" id="{57CE1225-DE90-A695-F102-423D03DFA54C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0355686" y="269324"/>
            <a:ext cx="360568" cy="2088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7537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" grpId="0"/>
      <p:bldP spid="5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TextBox 61">
            <a:extLst>
              <a:ext uri="{FF2B5EF4-FFF2-40B4-BE49-F238E27FC236}">
                <a16:creationId xmlns:a16="http://schemas.microsoft.com/office/drawing/2014/main" id="{286C2587-ACA4-E934-F361-5EEFB235432F}"/>
              </a:ext>
            </a:extLst>
          </p:cNvPr>
          <p:cNvSpPr txBox="1"/>
          <p:nvPr/>
        </p:nvSpPr>
        <p:spPr>
          <a:xfrm>
            <a:off x="1221546" y="1976400"/>
            <a:ext cx="10342999" cy="606695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ko-KR" altLang="en-US" sz="3600" b="1" spc="-300" dirty="0">
                <a:latin typeface="맑은 고딕" panose="020B0503020000020004" pitchFamily="50" charset="-127"/>
              </a:rPr>
              <a:t>세 수의 크기를 비교하여 가장 큰 수에      표</a:t>
            </a:r>
            <a:r>
              <a:rPr lang="en-US" altLang="ko-KR" sz="3600" b="1" spc="-300" dirty="0">
                <a:latin typeface="맑은 고딕" panose="020B0503020000020004" pitchFamily="50" charset="-127"/>
              </a:rPr>
              <a:t>, </a:t>
            </a:r>
            <a:r>
              <a:rPr lang="ko-KR" altLang="en-US" sz="3600" b="1" spc="-300" dirty="0">
                <a:latin typeface="맑은 고딕" panose="020B0503020000020004" pitchFamily="50" charset="-127"/>
              </a:rPr>
              <a:t>가장 작은 수에      표 해 보세요</a:t>
            </a:r>
            <a:r>
              <a:rPr lang="en-US" altLang="ko-KR" sz="3600" b="1" spc="-300" dirty="0">
                <a:latin typeface="맑은 고딕" panose="020B0503020000020004" pitchFamily="50" charset="-127"/>
              </a:rPr>
              <a:t>.</a:t>
            </a:r>
            <a:endParaRPr lang="ko-KR" altLang="en-US" sz="3600" b="1" spc="-300" dirty="0">
              <a:latin typeface="맑은 고딕" panose="020B0503020000020004" pitchFamily="50" charset="-127"/>
            </a:endParaRPr>
          </a:p>
        </p:txBody>
      </p:sp>
      <p:sp>
        <p:nvSpPr>
          <p:cNvPr id="4" name="사각형: 둥근 모서리 3">
            <a:extLst>
              <a:ext uri="{FF2B5EF4-FFF2-40B4-BE49-F238E27FC236}">
                <a16:creationId xmlns:a16="http://schemas.microsoft.com/office/drawing/2014/main" id="{B72C4688-1A52-9289-A491-30A92F4D8C0F}"/>
              </a:ext>
            </a:extLst>
          </p:cNvPr>
          <p:cNvSpPr/>
          <p:nvPr/>
        </p:nvSpPr>
        <p:spPr>
          <a:xfrm>
            <a:off x="1255961" y="1464902"/>
            <a:ext cx="1780733" cy="381353"/>
          </a:xfrm>
          <a:prstGeom prst="roundRect">
            <a:avLst>
              <a:gd name="adj" fmla="val 50000"/>
            </a:avLst>
          </a:prstGeom>
          <a:noFill/>
          <a:ln w="19050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600" b="1" dirty="0">
                <a:solidFill>
                  <a:schemeClr val="accent2">
                    <a:lumMod val="50000"/>
                  </a:schemeClr>
                </a:solidFill>
              </a:rPr>
              <a:t>2-2 </a:t>
            </a:r>
            <a:r>
              <a:rPr lang="ko-KR" altLang="en-US" sz="1600" b="1" dirty="0">
                <a:solidFill>
                  <a:schemeClr val="accent2">
                    <a:lumMod val="50000"/>
                  </a:schemeClr>
                </a:solidFill>
              </a:rPr>
              <a:t>네 자리 수</a:t>
            </a:r>
          </a:p>
        </p:txBody>
      </p:sp>
      <p:sp>
        <p:nvSpPr>
          <p:cNvPr id="3" name="타원 2">
            <a:extLst>
              <a:ext uri="{FF2B5EF4-FFF2-40B4-BE49-F238E27FC236}">
                <a16:creationId xmlns:a16="http://schemas.microsoft.com/office/drawing/2014/main" id="{DE608AE8-6102-B863-2694-979B61C41967}"/>
              </a:ext>
            </a:extLst>
          </p:cNvPr>
          <p:cNvSpPr/>
          <p:nvPr/>
        </p:nvSpPr>
        <p:spPr>
          <a:xfrm>
            <a:off x="415264" y="1916193"/>
            <a:ext cx="680945" cy="669118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effectLst/>
              </a:rPr>
              <a:t>4</a:t>
            </a:r>
            <a:endParaRPr lang="ko-KR" altLang="en-US" sz="3200" b="1" dirty="0">
              <a:solidFill>
                <a:schemeClr val="bg1"/>
              </a:solidFill>
              <a:effectLst/>
            </a:endParaRPr>
          </a:p>
        </p:txBody>
      </p:sp>
      <p:sp>
        <p:nvSpPr>
          <p:cNvPr id="8" name="순서도: 연결자 7">
            <a:extLst>
              <a:ext uri="{FF2B5EF4-FFF2-40B4-BE49-F238E27FC236}">
                <a16:creationId xmlns:a16="http://schemas.microsoft.com/office/drawing/2014/main" id="{C6BCAC1F-6DA6-37E2-58E0-544DC6F75BF0}"/>
              </a:ext>
            </a:extLst>
          </p:cNvPr>
          <p:cNvSpPr/>
          <p:nvPr/>
        </p:nvSpPr>
        <p:spPr>
          <a:xfrm>
            <a:off x="609937" y="1999924"/>
            <a:ext cx="512213" cy="512213"/>
          </a:xfrm>
          <a:prstGeom prst="flowChartConnector">
            <a:avLst/>
          </a:prstGeom>
          <a:solidFill>
            <a:srgbClr val="207BB7"/>
          </a:solidFill>
          <a:ln w="38100">
            <a:noFill/>
          </a:ln>
        </p:spPr>
        <p:txBody>
          <a:bodyPr wrap="square" lIns="36000" tIns="36000" rIns="72000" bIns="72000" rtlCol="0" anchor="ctr" anchorCtr="1"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-US" altLang="ko-KR" sz="3200" b="1" spc="-300" dirty="0">
                <a:solidFill>
                  <a:schemeClr val="bg1"/>
                </a:solidFill>
              </a:rPr>
              <a:t>4</a:t>
            </a:r>
            <a:endParaRPr lang="ko-KR" altLang="en-US" sz="3200" b="1" spc="-300" dirty="0">
              <a:solidFill>
                <a:schemeClr val="bg1"/>
              </a:solidFill>
            </a:endParaRPr>
          </a:p>
        </p:txBody>
      </p:sp>
      <p:sp>
        <p:nvSpPr>
          <p:cNvPr id="9" name="사각형: 둥근 모서리 8">
            <a:extLst>
              <a:ext uri="{FF2B5EF4-FFF2-40B4-BE49-F238E27FC236}">
                <a16:creationId xmlns:a16="http://schemas.microsoft.com/office/drawing/2014/main" id="{1EC914C5-2512-81DF-4482-6F2828A90C09}"/>
              </a:ext>
            </a:extLst>
          </p:cNvPr>
          <p:cNvSpPr/>
          <p:nvPr/>
        </p:nvSpPr>
        <p:spPr>
          <a:xfrm>
            <a:off x="10116022" y="6431280"/>
            <a:ext cx="1873338" cy="350625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grpSp>
        <p:nvGrpSpPr>
          <p:cNvPr id="10" name="그룹 9">
            <a:extLst>
              <a:ext uri="{FF2B5EF4-FFF2-40B4-BE49-F238E27FC236}">
                <a16:creationId xmlns:a16="http://schemas.microsoft.com/office/drawing/2014/main" id="{6D3CCF20-7C29-72C9-3F92-7033E3B2CA89}"/>
              </a:ext>
            </a:extLst>
          </p:cNvPr>
          <p:cNvGrpSpPr/>
          <p:nvPr/>
        </p:nvGrpSpPr>
        <p:grpSpPr>
          <a:xfrm>
            <a:off x="10584055" y="6477750"/>
            <a:ext cx="908974" cy="213022"/>
            <a:chOff x="10615267" y="6497260"/>
            <a:chExt cx="908974" cy="213022"/>
          </a:xfrm>
        </p:grpSpPr>
        <p:sp>
          <p:nvSpPr>
            <p:cNvPr id="11" name="직사각형 10">
              <a:extLst>
                <a:ext uri="{FF2B5EF4-FFF2-40B4-BE49-F238E27FC236}">
                  <a16:creationId xmlns:a16="http://schemas.microsoft.com/office/drawing/2014/main" id="{A890B20B-697E-714F-C330-38AF90423D55}"/>
                </a:ext>
              </a:extLst>
            </p:cNvPr>
            <p:cNvSpPr/>
            <p:nvPr/>
          </p:nvSpPr>
          <p:spPr>
            <a:xfrm>
              <a:off x="11201143" y="6519009"/>
              <a:ext cx="323098" cy="19127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altLang="ko-KR" sz="2000" dirty="0">
                  <a:solidFill>
                    <a:srgbClr val="B0B0B0"/>
                  </a:solidFill>
                </a:rPr>
                <a:t>5</a:t>
              </a:r>
            </a:p>
          </p:txBody>
        </p:sp>
        <p:sp>
          <p:nvSpPr>
            <p:cNvPr id="12" name="직사각형 11">
              <a:extLst>
                <a:ext uri="{FF2B5EF4-FFF2-40B4-BE49-F238E27FC236}">
                  <a16:creationId xmlns:a16="http://schemas.microsoft.com/office/drawing/2014/main" id="{8D808174-33A1-3DD7-526A-883BDEDE6337}"/>
                </a:ext>
              </a:extLst>
            </p:cNvPr>
            <p:cNvSpPr/>
            <p:nvPr/>
          </p:nvSpPr>
          <p:spPr>
            <a:xfrm>
              <a:off x="10615267" y="6519009"/>
              <a:ext cx="355408" cy="19127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altLang="ko-KR" sz="2000" b="1" dirty="0">
                  <a:solidFill>
                    <a:schemeClr val="tx1"/>
                  </a:solidFill>
                </a:rPr>
                <a:t>5</a:t>
              </a:r>
            </a:p>
          </p:txBody>
        </p:sp>
        <p:sp>
          <p:nvSpPr>
            <p:cNvPr id="13" name="직사각형 12">
              <a:extLst>
                <a:ext uri="{FF2B5EF4-FFF2-40B4-BE49-F238E27FC236}">
                  <a16:creationId xmlns:a16="http://schemas.microsoft.com/office/drawing/2014/main" id="{90B7CD3B-0E65-37B4-2A83-BE40152DEC87}"/>
                </a:ext>
              </a:extLst>
            </p:cNvPr>
            <p:cNvSpPr/>
            <p:nvPr/>
          </p:nvSpPr>
          <p:spPr>
            <a:xfrm>
              <a:off x="10984979" y="6497260"/>
              <a:ext cx="185706" cy="19127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altLang="ko-KR" sz="2000" dirty="0">
                  <a:solidFill>
                    <a:srgbClr val="B0B0B0"/>
                  </a:solidFill>
                </a:rPr>
                <a:t>/</a:t>
              </a:r>
            </a:p>
          </p:txBody>
        </p:sp>
      </p:grpSp>
      <p:pic>
        <p:nvPicPr>
          <p:cNvPr id="14" name="그림 13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5DB47D93-2E2D-0C15-0CFA-9A2EB1A6F18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1573559" y="6473873"/>
            <a:ext cx="254013" cy="25401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pic>
        <p:nvPicPr>
          <p:cNvPr id="15" name="그림 14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E29E47B0-3A32-4BEE-5DF7-244BB954F56A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10278191" y="6473873"/>
            <a:ext cx="254013" cy="25401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grpSp>
        <p:nvGrpSpPr>
          <p:cNvPr id="36" name="그룹 35">
            <a:extLst>
              <a:ext uri="{FF2B5EF4-FFF2-40B4-BE49-F238E27FC236}">
                <a16:creationId xmlns:a16="http://schemas.microsoft.com/office/drawing/2014/main" id="{AA0E62EE-5596-D73A-3B36-2F5847BB3581}"/>
              </a:ext>
            </a:extLst>
          </p:cNvPr>
          <p:cNvGrpSpPr/>
          <p:nvPr/>
        </p:nvGrpSpPr>
        <p:grpSpPr>
          <a:xfrm>
            <a:off x="236948" y="6391126"/>
            <a:ext cx="3174677" cy="396000"/>
            <a:chOff x="236948" y="6391126"/>
            <a:chExt cx="3174677" cy="396000"/>
          </a:xfrm>
        </p:grpSpPr>
        <p:sp>
          <p:nvSpPr>
            <p:cNvPr id="37" name="사각형: 둥근 모서리 36">
              <a:hlinkClick r:id="rId5" action="ppaction://hlinksldjump"/>
              <a:extLst>
                <a:ext uri="{FF2B5EF4-FFF2-40B4-BE49-F238E27FC236}">
                  <a16:creationId xmlns:a16="http://schemas.microsoft.com/office/drawing/2014/main" id="{EB610020-789B-2543-CA1B-1C3BACA94B57}"/>
                </a:ext>
              </a:extLst>
            </p:cNvPr>
            <p:cNvSpPr/>
            <p:nvPr/>
          </p:nvSpPr>
          <p:spPr>
            <a:xfrm>
              <a:off x="236948" y="6391126"/>
              <a:ext cx="977023" cy="39600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rgbClr val="868686"/>
                  </a:solidFill>
                </a:rPr>
                <a:t>차시 시작</a:t>
              </a:r>
            </a:p>
          </p:txBody>
        </p:sp>
        <p:sp>
          <p:nvSpPr>
            <p:cNvPr id="38" name="사각형: 둥근 모서리 37">
              <a:hlinkClick r:id="rId6" action="ppaction://hlinksldjump"/>
              <a:extLst>
                <a:ext uri="{FF2B5EF4-FFF2-40B4-BE49-F238E27FC236}">
                  <a16:creationId xmlns:a16="http://schemas.microsoft.com/office/drawing/2014/main" id="{1E3951C3-67F4-FF1B-6F23-26820445EEE7}"/>
                </a:ext>
              </a:extLst>
            </p:cNvPr>
            <p:cNvSpPr/>
            <p:nvPr/>
          </p:nvSpPr>
          <p:spPr>
            <a:xfrm>
              <a:off x="1258796" y="6399312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868686"/>
                  </a:solidFill>
                </a:rPr>
                <a:t>1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39" name="사각형: 둥근 모서리 38">
              <a:hlinkClick r:id="rId7" action="ppaction://hlinksldjump"/>
              <a:extLst>
                <a:ext uri="{FF2B5EF4-FFF2-40B4-BE49-F238E27FC236}">
                  <a16:creationId xmlns:a16="http://schemas.microsoft.com/office/drawing/2014/main" id="{ABFA4C49-FCF6-3DD7-E5E9-60BEA73420E6}"/>
                </a:ext>
              </a:extLst>
            </p:cNvPr>
            <p:cNvSpPr/>
            <p:nvPr/>
          </p:nvSpPr>
          <p:spPr>
            <a:xfrm>
              <a:off x="1809414" y="6399312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868686"/>
                  </a:solidFill>
                </a:rPr>
                <a:t>2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45" name="사각형: 둥근 모서리 44">
              <a:hlinkClick r:id="rId8" action="ppaction://hlinksldjump"/>
              <a:extLst>
                <a:ext uri="{FF2B5EF4-FFF2-40B4-BE49-F238E27FC236}">
                  <a16:creationId xmlns:a16="http://schemas.microsoft.com/office/drawing/2014/main" id="{E5C9954D-010B-A378-55E4-F9771B94CC64}"/>
                </a:ext>
              </a:extLst>
            </p:cNvPr>
            <p:cNvSpPr/>
            <p:nvPr/>
          </p:nvSpPr>
          <p:spPr>
            <a:xfrm>
              <a:off x="2360032" y="6399312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868686"/>
                  </a:solidFill>
                </a:rPr>
                <a:t>3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46" name="사각형: 둥근 모서리 45">
              <a:hlinkClick r:id="rId9" action="ppaction://hlinksldjump"/>
              <a:extLst>
                <a:ext uri="{FF2B5EF4-FFF2-40B4-BE49-F238E27FC236}">
                  <a16:creationId xmlns:a16="http://schemas.microsoft.com/office/drawing/2014/main" id="{C2E117A7-03F5-B911-5DB2-12BC8DFBD3ED}"/>
                </a:ext>
              </a:extLst>
            </p:cNvPr>
            <p:cNvSpPr/>
            <p:nvPr/>
          </p:nvSpPr>
          <p:spPr>
            <a:xfrm>
              <a:off x="2905832" y="6399312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40B6E9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</a:rPr>
                <a:t>4</a:t>
              </a:r>
              <a:endParaRPr lang="ko-KR" altLang="en-US" sz="14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6" name="그룹 15">
            <a:extLst>
              <a:ext uri="{FF2B5EF4-FFF2-40B4-BE49-F238E27FC236}">
                <a16:creationId xmlns:a16="http://schemas.microsoft.com/office/drawing/2014/main" id="{F9C30BBE-6EAE-B1B3-EDCF-C994E9DBCF49}"/>
              </a:ext>
            </a:extLst>
          </p:cNvPr>
          <p:cNvGrpSpPr/>
          <p:nvPr/>
        </p:nvGrpSpPr>
        <p:grpSpPr>
          <a:xfrm>
            <a:off x="8070541" y="169139"/>
            <a:ext cx="3921590" cy="396662"/>
            <a:chOff x="6057749" y="6397923"/>
            <a:chExt cx="3921590" cy="396662"/>
          </a:xfrm>
        </p:grpSpPr>
        <p:grpSp>
          <p:nvGrpSpPr>
            <p:cNvPr id="17" name="그룹 16">
              <a:extLst>
                <a:ext uri="{FF2B5EF4-FFF2-40B4-BE49-F238E27FC236}">
                  <a16:creationId xmlns:a16="http://schemas.microsoft.com/office/drawing/2014/main" id="{2ED0B40B-A335-9220-2C5B-6A1272F2DBEA}"/>
                </a:ext>
              </a:extLst>
            </p:cNvPr>
            <p:cNvGrpSpPr/>
            <p:nvPr/>
          </p:nvGrpSpPr>
          <p:grpSpPr>
            <a:xfrm>
              <a:off x="6057749" y="6398585"/>
              <a:ext cx="1753714" cy="396000"/>
              <a:chOff x="6057749" y="6398585"/>
              <a:chExt cx="1753714" cy="396000"/>
            </a:xfrm>
          </p:grpSpPr>
          <p:pic>
            <p:nvPicPr>
              <p:cNvPr id="21" name="그래픽 57">
                <a:extLst>
                  <a:ext uri="{FF2B5EF4-FFF2-40B4-BE49-F238E27FC236}">
                    <a16:creationId xmlns:a16="http://schemas.microsoft.com/office/drawing/2014/main" id="{D714A891-86FE-A7F3-CC99-92C2D0069AD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/>
              <a:srcRect/>
              <a:stretch/>
            </p:blipFill>
            <p:spPr>
              <a:xfrm>
                <a:off x="6057749" y="6398585"/>
                <a:ext cx="1753714" cy="396000"/>
              </a:xfrm>
              <a:prstGeom prst="rect">
                <a:avLst/>
              </a:prstGeom>
            </p:spPr>
          </p:pic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306D0057-AEF9-F105-E376-CE515707667B}"/>
                  </a:ext>
                </a:extLst>
              </p:cNvPr>
              <p:cNvSpPr txBox="1"/>
              <p:nvPr/>
            </p:nvSpPr>
            <p:spPr>
              <a:xfrm>
                <a:off x="6632292" y="6433258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600" b="1" spc="-150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8~9</a:t>
                </a:r>
                <a:r>
                  <a:rPr kumimoji="0" lang="ko-KR" altLang="en-US" sz="1600" b="1" i="0" u="none" strike="noStrike" kern="1200" cap="none" spc="-15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 dirty="0"/>
              </a:p>
            </p:txBody>
          </p:sp>
        </p:grpSp>
        <p:grpSp>
          <p:nvGrpSpPr>
            <p:cNvPr id="18" name="그룹 17">
              <a:extLst>
                <a:ext uri="{FF2B5EF4-FFF2-40B4-BE49-F238E27FC236}">
                  <a16:creationId xmlns:a16="http://schemas.microsoft.com/office/drawing/2014/main" id="{5C920170-8E4D-CF33-C2A0-10BBFF23690C}"/>
                </a:ext>
              </a:extLst>
            </p:cNvPr>
            <p:cNvGrpSpPr/>
            <p:nvPr/>
          </p:nvGrpSpPr>
          <p:grpSpPr>
            <a:xfrm>
              <a:off x="7869558" y="6397923"/>
              <a:ext cx="2109781" cy="396000"/>
              <a:chOff x="7869558" y="6397923"/>
              <a:chExt cx="2109781" cy="396000"/>
            </a:xfrm>
          </p:grpSpPr>
          <p:pic>
            <p:nvPicPr>
              <p:cNvPr id="19" name="그래픽 60">
                <a:extLst>
                  <a:ext uri="{FF2B5EF4-FFF2-40B4-BE49-F238E27FC236}">
                    <a16:creationId xmlns:a16="http://schemas.microsoft.com/office/drawing/2014/main" id="{4316C9F6-7E9F-4579-B4E4-2EF33EE6D8F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/>
              <a:srcRect/>
              <a:stretch/>
            </p:blipFill>
            <p:spPr>
              <a:xfrm>
                <a:off x="7869558" y="6397923"/>
                <a:ext cx="2109781" cy="396000"/>
              </a:xfrm>
              <a:prstGeom prst="rect">
                <a:avLst/>
              </a:prstGeom>
            </p:spPr>
          </p:pic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885C00E3-91CE-7AB8-9180-25AC425AB299}"/>
                  </a:ext>
                </a:extLst>
              </p:cNvPr>
              <p:cNvSpPr txBox="1"/>
              <p:nvPr/>
            </p:nvSpPr>
            <p:spPr>
              <a:xfrm>
                <a:off x="8799752" y="6421908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600" b="1" spc="-150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5</a:t>
                </a:r>
                <a:r>
                  <a:rPr kumimoji="0" lang="ko-KR" altLang="en-US" sz="1600" b="1" i="0" u="none" strike="noStrike" kern="1200" cap="none" spc="-15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 dirty="0"/>
              </a:p>
            </p:txBody>
          </p:sp>
        </p:grpSp>
      </p:grpSp>
      <p:sp>
        <p:nvSpPr>
          <p:cNvPr id="42" name="타원 41"/>
          <p:cNvSpPr/>
          <p:nvPr/>
        </p:nvSpPr>
        <p:spPr>
          <a:xfrm>
            <a:off x="8559561" y="2062111"/>
            <a:ext cx="387837" cy="387837"/>
          </a:xfrm>
          <a:prstGeom prst="ellipse">
            <a:avLst/>
          </a:prstGeom>
          <a:noFill/>
          <a:ln w="19050">
            <a:solidFill>
              <a:srgbClr val="EF0FD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3" name="이등변 삼각형 42"/>
          <p:cNvSpPr/>
          <p:nvPr/>
        </p:nvSpPr>
        <p:spPr>
          <a:xfrm>
            <a:off x="2315207" y="2583095"/>
            <a:ext cx="449891" cy="387837"/>
          </a:xfrm>
          <a:prstGeom prst="triangle">
            <a:avLst/>
          </a:prstGeom>
          <a:noFill/>
          <a:ln w="19050">
            <a:solidFill>
              <a:srgbClr val="EF0FD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4" name="사각형: 둥근 모서리 1">
            <a:extLst>
              <a:ext uri="{FF2B5EF4-FFF2-40B4-BE49-F238E27FC236}">
                <a16:creationId xmlns:a16="http://schemas.microsoft.com/office/drawing/2014/main" id="{9E0EA24F-61C3-8723-FEC3-5652C70649F6}"/>
              </a:ext>
            </a:extLst>
          </p:cNvPr>
          <p:cNvSpPr/>
          <p:nvPr/>
        </p:nvSpPr>
        <p:spPr>
          <a:xfrm>
            <a:off x="2540152" y="3363957"/>
            <a:ext cx="7557203" cy="1108289"/>
          </a:xfrm>
          <a:prstGeom prst="roundRect">
            <a:avLst>
              <a:gd name="adj" fmla="val 13712"/>
            </a:avLst>
          </a:prstGeom>
          <a:solidFill>
            <a:srgbClr val="FFFFFF"/>
          </a:solidFill>
          <a:ln w="28575">
            <a:solidFill>
              <a:srgbClr val="8FC5E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>
              <a:lnSpc>
                <a:spcPct val="120000"/>
              </a:lnSpc>
            </a:pPr>
            <a:endParaRPr lang="ko-KR" altLang="en-US" b="1" spc="-300" dirty="0"/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C326A7A7-CC2A-C239-981A-8626F642382B}"/>
              </a:ext>
            </a:extLst>
          </p:cNvPr>
          <p:cNvSpPr txBox="1"/>
          <p:nvPr/>
        </p:nvSpPr>
        <p:spPr>
          <a:xfrm>
            <a:off x="2987421" y="3619344"/>
            <a:ext cx="6793873" cy="645084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algn="ctr">
              <a:lnSpc>
                <a:spcPct val="120000"/>
              </a:lnSpc>
              <a:defRPr/>
            </a:pPr>
            <a:r>
              <a:rPr lang="en-US" altLang="ko-KR" sz="3200" b="1" dirty="0"/>
              <a:t>6325		6352		6425</a:t>
            </a:r>
          </a:p>
        </p:txBody>
      </p:sp>
      <p:grpSp>
        <p:nvGrpSpPr>
          <p:cNvPr id="2" name="그룹 1"/>
          <p:cNvGrpSpPr/>
          <p:nvPr/>
        </p:nvGrpSpPr>
        <p:grpSpPr>
          <a:xfrm>
            <a:off x="3186678" y="3480387"/>
            <a:ext cx="6273206" cy="764273"/>
            <a:chOff x="3186678" y="3480387"/>
            <a:chExt cx="6273206" cy="764273"/>
          </a:xfrm>
        </p:grpSpPr>
        <p:sp>
          <p:nvSpPr>
            <p:cNvPr id="48" name="이등변 삼각형 47"/>
            <p:cNvSpPr/>
            <p:nvPr/>
          </p:nvSpPr>
          <p:spPr>
            <a:xfrm>
              <a:off x="3186678" y="3480387"/>
              <a:ext cx="886557" cy="764273"/>
            </a:xfrm>
            <a:prstGeom prst="triangle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9" name="타원 48"/>
            <p:cNvSpPr/>
            <p:nvPr/>
          </p:nvSpPr>
          <p:spPr>
            <a:xfrm>
              <a:off x="8753479" y="3538255"/>
              <a:ext cx="706405" cy="706405"/>
            </a:xfrm>
            <a:prstGeom prst="ellipse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pic>
        <p:nvPicPr>
          <p:cNvPr id="35" name="그림 34">
            <a:extLst>
              <a:ext uri="{FF2B5EF4-FFF2-40B4-BE49-F238E27FC236}">
                <a16:creationId xmlns:a16="http://schemas.microsoft.com/office/drawing/2014/main" id="{67146BF5-322C-4CC0-8F88-6E00F03D5719}"/>
              </a:ext>
            </a:extLst>
          </p:cNvPr>
          <p:cNvPicPr>
            <a:picLocks noChangeAspect="1"/>
          </p:cNvPicPr>
          <p:nvPr/>
        </p:nvPicPr>
        <p:blipFill>
          <a:blip r:embed="rId12"/>
          <a:srcRect/>
          <a:stretch/>
        </p:blipFill>
        <p:spPr>
          <a:xfrm>
            <a:off x="5316159" y="2560317"/>
            <a:ext cx="566777" cy="55632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pic>
        <p:nvPicPr>
          <p:cNvPr id="5" name="그림 28">
            <a:extLst>
              <a:ext uri="{FF2B5EF4-FFF2-40B4-BE49-F238E27FC236}">
                <a16:creationId xmlns:a16="http://schemas.microsoft.com/office/drawing/2014/main" id="{4AB0C77C-3C99-7563-C888-6C52E310B39F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0355686" y="269324"/>
            <a:ext cx="360568" cy="2088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98293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6_디자인 사용자 지정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3_디자인 사용자 지정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4_디자인 사용자 지정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5_디자인 사용자 지정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164</Words>
  <Application>Microsoft Office PowerPoint</Application>
  <PresentationFormat>와이드스크린</PresentationFormat>
  <Paragraphs>87</Paragraphs>
  <Slides>5</Slides>
  <Notes>5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4</vt:i4>
      </vt:variant>
      <vt:variant>
        <vt:lpstr>슬라이드 제목</vt:lpstr>
      </vt:variant>
      <vt:variant>
        <vt:i4>5</vt:i4>
      </vt:variant>
    </vt:vector>
  </HeadingPairs>
  <TitlesOfParts>
    <vt:vector size="11" baseType="lpstr">
      <vt:lpstr>맑은 고딕</vt:lpstr>
      <vt:lpstr>Arial</vt:lpstr>
      <vt:lpstr>6_디자인 사용자 지정</vt:lpstr>
      <vt:lpstr>3_디자인 사용자 지정</vt:lpstr>
      <vt:lpstr>4_디자인 사용자 지정</vt:lpstr>
      <vt:lpstr>5_디자인 사용자 지정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2023-11-23T10:54:30Z</dcterms:created>
  <dcterms:modified xsi:type="dcterms:W3CDTF">2023-11-24T01:21:06Z</dcterms:modified>
</cp:coreProperties>
</file>