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2" r:id="rId1"/>
    <p:sldMasterId id="2147483677" r:id="rId2"/>
    <p:sldMasterId id="2147483682" r:id="rId3"/>
    <p:sldMasterId id="2147483687" r:id="rId4"/>
  </p:sldMasterIdLst>
  <p:notesMasterIdLst>
    <p:notesMasterId r:id="rId10"/>
  </p:notesMasterIdLst>
  <p:sldIdLst>
    <p:sldId id="348" r:id="rId5"/>
    <p:sldId id="352" r:id="rId6"/>
    <p:sldId id="355" r:id="rId7"/>
    <p:sldId id="356" r:id="rId8"/>
    <p:sldId id="358" r:id="rId9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B6E9"/>
    <a:srgbClr val="207BB7"/>
    <a:srgbClr val="868686"/>
    <a:srgbClr val="E9E9E9"/>
    <a:srgbClr val="49B750"/>
    <a:srgbClr val="ECD0E4"/>
    <a:srgbClr val="C165A7"/>
    <a:srgbClr val="FFEDDF"/>
    <a:srgbClr val="FCDCC4"/>
    <a:srgbClr val="F686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780FC4-D87B-44B7-AB10-1AA6B164A8AC}" v="6" dt="2023-11-23T10:54:30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4" autoAdjust="0"/>
    <p:restoredTop sz="72991" autoAdjust="0"/>
  </p:normalViewPr>
  <p:slideViewPr>
    <p:cSldViewPr snapToGrid="0">
      <p:cViewPr varScale="1">
        <p:scale>
          <a:sx n="60" d="100"/>
          <a:sy n="60" d="100"/>
        </p:scale>
        <p:origin x="1637" y="34"/>
      </p:cViewPr>
      <p:guideLst>
        <p:guide orient="horz" pos="22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99" y="293"/>
      </p:cViewPr>
      <p:guideLst>
        <p:guide orient="horz" pos="3109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2023-11-24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103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7888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797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5357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7376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9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1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BABECFEE-790B-32F6-C579-B372400B3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31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03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35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34019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787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552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14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70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44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8286770-6B52-FC97-55AE-F6B823E83BED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716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996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92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6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1184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30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91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513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360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78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465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slide" Target="slide5.xml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slide" Target="slide3.xml"/><Relationship Id="rId5" Type="http://schemas.openxmlformats.org/officeDocument/2006/relationships/image" Target="../media/image14.png"/><Relationship Id="rId10" Type="http://schemas.openxmlformats.org/officeDocument/2006/relationships/slide" Target="slide2.xml"/><Relationship Id="rId4" Type="http://schemas.openxmlformats.org/officeDocument/2006/relationships/image" Target="../media/image13.svg"/><Relationship Id="rId9" Type="http://schemas.openxmlformats.org/officeDocument/2006/relationships/slide" Target="slide1.xml"/><Relationship Id="rId1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22.png"/><Relationship Id="rId3" Type="http://schemas.openxmlformats.org/officeDocument/2006/relationships/image" Target="../media/image16.png"/><Relationship Id="rId7" Type="http://schemas.openxmlformats.org/officeDocument/2006/relationships/slide" Target="slide3.xml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20.png"/><Relationship Id="rId5" Type="http://schemas.openxmlformats.org/officeDocument/2006/relationships/slide" Target="slide1.xml"/><Relationship Id="rId10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23.png"/><Relationship Id="rId3" Type="http://schemas.openxmlformats.org/officeDocument/2006/relationships/image" Target="../media/image16.png"/><Relationship Id="rId7" Type="http://schemas.openxmlformats.org/officeDocument/2006/relationships/slide" Target="slide3.xml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20.png"/><Relationship Id="rId5" Type="http://schemas.openxmlformats.org/officeDocument/2006/relationships/slide" Target="slide1.xml"/><Relationship Id="rId10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25.png"/><Relationship Id="rId3" Type="http://schemas.openxmlformats.org/officeDocument/2006/relationships/image" Target="../media/image16.png"/><Relationship Id="rId7" Type="http://schemas.openxmlformats.org/officeDocument/2006/relationships/slide" Target="slide3.xml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20.png"/><Relationship Id="rId5" Type="http://schemas.openxmlformats.org/officeDocument/2006/relationships/slide" Target="slide1.xml"/><Relationship Id="rId15" Type="http://schemas.openxmlformats.org/officeDocument/2006/relationships/image" Target="../media/image23.png"/><Relationship Id="rId10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23.png"/><Relationship Id="rId3" Type="http://schemas.openxmlformats.org/officeDocument/2006/relationships/image" Target="../media/image16.png"/><Relationship Id="rId7" Type="http://schemas.openxmlformats.org/officeDocument/2006/relationships/slide" Target="slide3.xml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20.png"/><Relationship Id="rId5" Type="http://schemas.openxmlformats.org/officeDocument/2006/relationships/slide" Target="slide1.xml"/><Relationship Id="rId10" Type="http://schemas.openxmlformats.org/officeDocument/2006/relationships/image" Target="../media/image19.png"/><Relationship Id="rId4" Type="http://schemas.openxmlformats.org/officeDocument/2006/relationships/image" Target="../media/image17.png"/><Relationship Id="rId9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890342" y="1231659"/>
            <a:ext cx="1544578" cy="1544578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3C2C9A-A86C-59CD-16A5-37AA4B0C1E4A}"/>
              </a:ext>
            </a:extLst>
          </p:cNvPr>
          <p:cNvSpPr txBox="1"/>
          <p:nvPr/>
        </p:nvSpPr>
        <p:spPr>
          <a:xfrm>
            <a:off x="2629040" y="1545054"/>
            <a:ext cx="18790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b="1" spc="-300" dirty="0">
                <a:solidFill>
                  <a:srgbClr val="FFFF00"/>
                </a:solidFill>
              </a:rPr>
              <a:t>큰 수</a:t>
            </a:r>
          </a:p>
        </p:txBody>
      </p:sp>
      <p:pic>
        <p:nvPicPr>
          <p:cNvPr id="61" name="그래픽 60">
            <a:extLst>
              <a:ext uri="{FF2B5EF4-FFF2-40B4-BE49-F238E27FC236}">
                <a16:creationId xmlns:a16="http://schemas.microsoft.com/office/drawing/2014/main" id="{D355424A-C946-105A-97B4-7EF0026F87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78114" y="1506366"/>
            <a:ext cx="505578" cy="1040045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BB21ED7C-3F6B-5B43-44E4-F1E6F561DEDE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F1E1D9E7-FDA1-CC5C-2765-9C577C85E6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394114F-9A5E-7013-C875-36D6455C0048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~9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C9A518F5-7FD0-E5BD-CF15-AB7CD841781E}"/>
              </a:ext>
            </a:extLst>
          </p:cNvPr>
          <p:cNvGrpSpPr/>
          <p:nvPr/>
        </p:nvGrpSpPr>
        <p:grpSpPr>
          <a:xfrm>
            <a:off x="8400256" y="2130024"/>
            <a:ext cx="2848233" cy="430693"/>
            <a:chOff x="8715134" y="969322"/>
            <a:chExt cx="2848233" cy="430693"/>
          </a:xfrm>
        </p:grpSpPr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82753C63-1D8F-41E6-1D08-67BBF57D1A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1ABB9AA-832A-C2D8-020D-6D2AC5ADB71B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5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559F13C6-C693-C92A-B2B1-2323C8A125D4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61712AE8-3CDB-0707-1BD6-9C78FD964985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C272A5DC-51CA-2181-8517-9C9C7D15AB27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>
                  <a:solidFill>
                    <a:srgbClr val="B0B0B0"/>
                  </a:solidFill>
                </a:rPr>
                <a:t>5</a:t>
              </a:r>
              <a:endParaRPr lang="en-US" altLang="ko-KR" sz="2000" dirty="0">
                <a:solidFill>
                  <a:srgbClr val="B0B0B0"/>
                </a:solidFill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83C5AA8A-F522-F02D-2E0E-5DBDCDAC2069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ADFD0093-ECC8-2F3F-1226-1AB1995520C2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24" name="그림 2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AE767F7-E294-7A24-BB42-CDF60577C1A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8" name="그림 2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2576384-15ED-B9C1-033D-E8CB685BD584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7" name="그룹 16">
            <a:extLst>
              <a:ext uri="{FF2B5EF4-FFF2-40B4-BE49-F238E27FC236}">
                <a16:creationId xmlns:a16="http://schemas.microsoft.com/office/drawing/2014/main" id="{44C04461-71E2-1336-DB31-FE19449076E3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7" name="사각형: 둥근 모서리 6">
              <a:hlinkClick r:id="rId9" action="ppaction://hlinksldjump"/>
              <a:extLst>
                <a:ext uri="{FF2B5EF4-FFF2-40B4-BE49-F238E27FC236}">
                  <a16:creationId xmlns:a16="http://schemas.microsoft.com/office/drawing/2014/main" id="{B06A4069-C347-1202-442B-668BB5E32D59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8" name="사각형: 둥근 모서리 7">
              <a:hlinkClick r:id="rId10" action="ppaction://hlinksldjump"/>
              <a:extLst>
                <a:ext uri="{FF2B5EF4-FFF2-40B4-BE49-F238E27FC236}">
                  <a16:creationId xmlns:a16="http://schemas.microsoft.com/office/drawing/2014/main" id="{9C8B961D-3DFE-1B61-6ADC-C11596BA9C50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11" action="ppaction://hlinksldjump"/>
              <a:extLst>
                <a:ext uri="{FF2B5EF4-FFF2-40B4-BE49-F238E27FC236}">
                  <a16:creationId xmlns:a16="http://schemas.microsoft.com/office/drawing/2014/main" id="{2EAF6D09-1246-4C1B-D864-A83A72FE5FC1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12" action="ppaction://hlinksldjump"/>
              <a:extLst>
                <a:ext uri="{FF2B5EF4-FFF2-40B4-BE49-F238E27FC236}">
                  <a16:creationId xmlns:a16="http://schemas.microsoft.com/office/drawing/2014/main" id="{1A39E435-B4D5-5059-CC30-D8AFCE250FD6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3" action="ppaction://hlinksldjump"/>
              <a:extLst>
                <a:ext uri="{FF2B5EF4-FFF2-40B4-BE49-F238E27FC236}">
                  <a16:creationId xmlns:a16="http://schemas.microsoft.com/office/drawing/2014/main" id="{2735DA0F-C79D-26A9-D509-AB98181BAFED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10" name="Picture 11">
            <a:extLst>
              <a:ext uri="{FF2B5EF4-FFF2-40B4-BE49-F238E27FC236}">
                <a16:creationId xmlns:a16="http://schemas.microsoft.com/office/drawing/2014/main" id="{8B47F6ED-E666-7622-ECDE-5E5646A6CA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063167" y="2204016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31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21472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1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수 모형이 나타내는 수를 쓰고 읽어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7894945A-CE45-F3CF-D3EF-E18D27667DB3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2-2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네 자리 수</a:t>
            </a:r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AEBD4A1E-89D6-F0C0-B4B5-1694A34A03F1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D97AFE5F-3104-0B41-480B-267004FFB799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C0658CD8-AEA0-8B1E-602B-234EEA16B113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3F29775-4808-C1E5-4B4F-67E787FEDC29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6A31A10D-C2BA-0E81-0749-509D80AC9855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20E320B-081B-6021-2F29-872F6118F1FC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3" name="그림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2E6DDA-E9C7-2A79-9C33-EAE2D31595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4" name="그림 1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20A53B2-CC29-DFDD-108F-3BCD15A848C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1734976A-6A0D-3C33-233A-540904EA90E3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7" name="사각형: 둥근 모서리 26">
              <a:hlinkClick r:id="rId5" action="ppaction://hlinksldjump"/>
              <a:extLst>
                <a:ext uri="{FF2B5EF4-FFF2-40B4-BE49-F238E27FC236}">
                  <a16:creationId xmlns:a16="http://schemas.microsoft.com/office/drawing/2014/main" id="{73E26481-CB4B-DF54-8AE0-D8833FD3D37D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27">
              <a:hlinkClick r:id="rId6" action="ppaction://hlinksldjump"/>
              <a:extLst>
                <a:ext uri="{FF2B5EF4-FFF2-40B4-BE49-F238E27FC236}">
                  <a16:creationId xmlns:a16="http://schemas.microsoft.com/office/drawing/2014/main" id="{C8CD6371-EC8E-ED4E-C578-BE921D862C5F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사각형: 둥근 모서리 28">
              <a:hlinkClick r:id="rId7" action="ppaction://hlinksldjump"/>
              <a:extLst>
                <a:ext uri="{FF2B5EF4-FFF2-40B4-BE49-F238E27FC236}">
                  <a16:creationId xmlns:a16="http://schemas.microsoft.com/office/drawing/2014/main" id="{53AEF9C9-9231-4B11-845A-162BF41DEC24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8" action="ppaction://hlinksldjump"/>
              <a:extLst>
                <a:ext uri="{FF2B5EF4-FFF2-40B4-BE49-F238E27FC236}">
                  <a16:creationId xmlns:a16="http://schemas.microsoft.com/office/drawing/2014/main" id="{2FF565DE-E2BA-E706-319A-99DBA6E3559D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40">
              <a:hlinkClick r:id="rId9" action="ppaction://hlinksldjump"/>
              <a:extLst>
                <a:ext uri="{FF2B5EF4-FFF2-40B4-BE49-F238E27FC236}">
                  <a16:creationId xmlns:a16="http://schemas.microsoft.com/office/drawing/2014/main" id="{0662F3D8-009F-687B-9DB0-F31C7045201E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73F17437-CD46-386F-BFD0-991912F2381C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21" name="그룹 20">
              <a:extLst>
                <a:ext uri="{FF2B5EF4-FFF2-40B4-BE49-F238E27FC236}">
                  <a16:creationId xmlns:a16="http://schemas.microsoft.com/office/drawing/2014/main" id="{06FFF249-6878-7F70-BF05-8AF30B49B3C6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743019DE-4830-5358-2930-9C09D018F4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29CB951-F469-CC87-4FB0-A420DA99FF7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170D26E0-88C4-4AAD-5E29-9F026DA2739E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3" name="그래픽 60">
                <a:extLst>
                  <a:ext uri="{FF2B5EF4-FFF2-40B4-BE49-F238E27FC236}">
                    <a16:creationId xmlns:a16="http://schemas.microsoft.com/office/drawing/2014/main" id="{25F805C6-A8EE-14E8-A0C4-37802186C5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2435CB3-DB01-649F-6447-382BFBECCA80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032" y="2706967"/>
            <a:ext cx="7623553" cy="1663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5" name="직선 연결선 34"/>
          <p:cNvCxnSpPr/>
          <p:nvPr/>
        </p:nvCxnSpPr>
        <p:spPr>
          <a:xfrm>
            <a:off x="2296763" y="4971838"/>
            <a:ext cx="39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2ADD0E92-21C2-4D62-9262-B96914F107DA}"/>
              </a:ext>
            </a:extLst>
          </p:cNvPr>
          <p:cNvSpPr txBox="1"/>
          <p:nvPr/>
        </p:nvSpPr>
        <p:spPr>
          <a:xfrm>
            <a:off x="2368379" y="4452417"/>
            <a:ext cx="3888384" cy="5194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2800" b="1" spc="-300" dirty="0">
                <a:solidFill>
                  <a:srgbClr val="FF0000"/>
                </a:solidFill>
              </a:rPr>
              <a:t>2457</a:t>
            </a:r>
          </a:p>
        </p:txBody>
      </p:sp>
      <p:cxnSp>
        <p:nvCxnSpPr>
          <p:cNvPr id="45" name="직선 연결선 44"/>
          <p:cNvCxnSpPr/>
          <p:nvPr/>
        </p:nvCxnSpPr>
        <p:spPr>
          <a:xfrm>
            <a:off x="7385158" y="4959138"/>
            <a:ext cx="39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2ADD0E92-21C2-4D62-9262-B96914F107DA}"/>
              </a:ext>
            </a:extLst>
          </p:cNvPr>
          <p:cNvSpPr txBox="1"/>
          <p:nvPr/>
        </p:nvSpPr>
        <p:spPr>
          <a:xfrm>
            <a:off x="7428419" y="4459779"/>
            <a:ext cx="3903061" cy="5194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2800" b="1" spc="-300" dirty="0">
                <a:solidFill>
                  <a:srgbClr val="FF0000"/>
                </a:solidFill>
              </a:rPr>
              <a:t>이천사백오십칠</a:t>
            </a:r>
            <a:endParaRPr lang="en-US" altLang="ko-KR" sz="2800" b="1" spc="-300" dirty="0">
              <a:solidFill>
                <a:srgbClr val="FF0000"/>
              </a:solidFill>
            </a:endParaRPr>
          </a:p>
        </p:txBody>
      </p:sp>
      <p:sp>
        <p:nvSpPr>
          <p:cNvPr id="37" name="화살표: 오각형 36">
            <a:extLst>
              <a:ext uri="{FF2B5EF4-FFF2-40B4-BE49-F238E27FC236}">
                <a16:creationId xmlns:a16="http://schemas.microsoft.com/office/drawing/2014/main" id="{22D37760-C086-4D3E-93FB-AC4D8640190B}"/>
              </a:ext>
            </a:extLst>
          </p:cNvPr>
          <p:cNvSpPr/>
          <p:nvPr/>
        </p:nvSpPr>
        <p:spPr>
          <a:xfrm>
            <a:off x="1417943" y="4424610"/>
            <a:ext cx="946337" cy="561274"/>
          </a:xfrm>
          <a:prstGeom prst="homePlate">
            <a:avLst/>
          </a:prstGeom>
          <a:solidFill>
            <a:srgbClr val="A4D1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39" name="화살표: 오각형 38">
            <a:extLst>
              <a:ext uri="{FF2B5EF4-FFF2-40B4-BE49-F238E27FC236}">
                <a16:creationId xmlns:a16="http://schemas.microsoft.com/office/drawing/2014/main" id="{43AE8F3C-B3B9-43BE-9AFD-012CEAB40B92}"/>
              </a:ext>
            </a:extLst>
          </p:cNvPr>
          <p:cNvSpPr/>
          <p:nvPr/>
        </p:nvSpPr>
        <p:spPr>
          <a:xfrm>
            <a:off x="6503909" y="4414857"/>
            <a:ext cx="946337" cy="561274"/>
          </a:xfrm>
          <a:prstGeom prst="homePlate">
            <a:avLst/>
          </a:prstGeom>
          <a:solidFill>
            <a:srgbClr val="ADBD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pic>
        <p:nvPicPr>
          <p:cNvPr id="43" name="그림 42">
            <a:extLst>
              <a:ext uri="{FF2B5EF4-FFF2-40B4-BE49-F238E27FC236}">
                <a16:creationId xmlns:a16="http://schemas.microsoft.com/office/drawing/2014/main" id="{4E7C2172-D892-4AF0-B0D9-75E9959A62D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4002923" y="440146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8" name="그림 47">
            <a:extLst>
              <a:ext uri="{FF2B5EF4-FFF2-40B4-BE49-F238E27FC236}">
                <a16:creationId xmlns:a16="http://schemas.microsoft.com/office/drawing/2014/main" id="{1E1DACAD-DB36-4E44-B289-5393FC28D40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151953" y="440146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" name="그림 28">
            <a:extLst>
              <a:ext uri="{FF2B5EF4-FFF2-40B4-BE49-F238E27FC236}">
                <a16:creationId xmlns:a16="http://schemas.microsoft.com/office/drawing/2014/main" id="{5949A00D-935E-BFAE-AAFC-D25FF2E9C0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85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>
            <a:extLst>
              <a:ext uri="{FF2B5EF4-FFF2-40B4-BE49-F238E27FC236}">
                <a16:creationId xmlns:a16="http://schemas.microsoft.com/office/drawing/2014/main" id="{F64EC565-3CA0-0D2D-1224-7B918C9EAB55}"/>
              </a:ext>
            </a:extLst>
          </p:cNvPr>
          <p:cNvSpPr/>
          <p:nvPr/>
        </p:nvSpPr>
        <p:spPr>
          <a:xfrm>
            <a:off x="415264" y="1916193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2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50515623-A28F-88B1-3F3A-4F7E11514C4B}"/>
              </a:ext>
            </a:extLst>
          </p:cNvPr>
          <p:cNvSpPr/>
          <p:nvPr/>
        </p:nvSpPr>
        <p:spPr>
          <a:xfrm>
            <a:off x="1255961" y="1463115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2-2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네 자리 수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665ED4-11C4-E49C-C6E7-E43602A0FFA1}"/>
              </a:ext>
            </a:extLst>
          </p:cNvPr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spc="-300" dirty="0">
                <a:latin typeface="맑은 고딕" panose="020B0503020000020004" pitchFamily="50" charset="-127"/>
              </a:rPr>
              <a:t>      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안에 알맞은 수를 써넣으세요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5A87A1EE-8CB3-32A4-7176-B105B52A9EC9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6BA80938-3229-098B-A58A-094AE24078DA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BFE3BDA6-C468-08A5-F425-7BC9303E26C0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E8A4E4B4-8D21-5869-3DD0-64D0FB58EB7C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751EB4AC-FBB3-6DB3-DBC9-E3F5E7CE9FBD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B77F9EEF-D04A-70A7-B237-84A6056FC87E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2" name="그림 1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D825EE9-F7AD-7D0C-B791-12FC2ACBBD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3" name="그림 1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AEC7E36-1434-50B0-188B-5D7558FCBFF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6" name="그룹 25">
            <a:extLst>
              <a:ext uri="{FF2B5EF4-FFF2-40B4-BE49-F238E27FC236}">
                <a16:creationId xmlns:a16="http://schemas.microsoft.com/office/drawing/2014/main" id="{7E081F55-10DD-8ACF-140B-D8464E3D8996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7" name="사각형: 둥근 모서리 26">
              <a:hlinkClick r:id="rId5" action="ppaction://hlinksldjump"/>
              <a:extLst>
                <a:ext uri="{FF2B5EF4-FFF2-40B4-BE49-F238E27FC236}">
                  <a16:creationId xmlns:a16="http://schemas.microsoft.com/office/drawing/2014/main" id="{1F6F346E-83D8-A012-28DF-5EA82C567E68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27">
              <a:hlinkClick r:id="rId6" action="ppaction://hlinksldjump"/>
              <a:extLst>
                <a:ext uri="{FF2B5EF4-FFF2-40B4-BE49-F238E27FC236}">
                  <a16:creationId xmlns:a16="http://schemas.microsoft.com/office/drawing/2014/main" id="{5029460C-2B97-CE66-782F-31B06E49FCDB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7" action="ppaction://hlinksldjump"/>
              <a:extLst>
                <a:ext uri="{FF2B5EF4-FFF2-40B4-BE49-F238E27FC236}">
                  <a16:creationId xmlns:a16="http://schemas.microsoft.com/office/drawing/2014/main" id="{889CB845-C07C-FCD4-8B61-792E461BD3A4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사각형: 둥근 모서리 29">
              <a:hlinkClick r:id="rId8" action="ppaction://hlinksldjump"/>
              <a:extLst>
                <a:ext uri="{FF2B5EF4-FFF2-40B4-BE49-F238E27FC236}">
                  <a16:creationId xmlns:a16="http://schemas.microsoft.com/office/drawing/2014/main" id="{3424DE21-FF61-62B0-F462-221284FD5727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9" action="ppaction://hlinksldjump"/>
              <a:extLst>
                <a:ext uri="{FF2B5EF4-FFF2-40B4-BE49-F238E27FC236}">
                  <a16:creationId xmlns:a16="http://schemas.microsoft.com/office/drawing/2014/main" id="{6CA32A2A-9FB1-2A9F-0211-F39E303966B3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A69CE33A-0513-D513-D411-50CAF2EC553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21" name="그룹 20">
              <a:extLst>
                <a:ext uri="{FF2B5EF4-FFF2-40B4-BE49-F238E27FC236}">
                  <a16:creationId xmlns:a16="http://schemas.microsoft.com/office/drawing/2014/main" id="{0438F1B5-EE84-E5F9-7846-373081C0B63D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34" name="그래픽 57">
                <a:extLst>
                  <a:ext uri="{FF2B5EF4-FFF2-40B4-BE49-F238E27FC236}">
                    <a16:creationId xmlns:a16="http://schemas.microsoft.com/office/drawing/2014/main" id="{225406A2-EF26-B550-0F11-E849678883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4E2154F-AC1D-6CE3-8C55-5300725DD6D6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A59AF063-492A-F585-F616-9E8E190A4F3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32" name="그래픽 60">
                <a:extLst>
                  <a:ext uri="{FF2B5EF4-FFF2-40B4-BE49-F238E27FC236}">
                    <a16:creationId xmlns:a16="http://schemas.microsoft.com/office/drawing/2014/main" id="{2AF3E582-37E2-3926-F71A-4DA90C3649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F31F7BA-D0DF-EAE9-2250-5D6210ABF776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36" name="사각형: 둥근 모서리 39">
            <a:extLst>
              <a:ext uri="{FF2B5EF4-FFF2-40B4-BE49-F238E27FC236}">
                <a16:creationId xmlns:a16="http://schemas.microsoft.com/office/drawing/2014/main" id="{1B7212CF-D049-0320-DAE5-0658A9717693}"/>
              </a:ext>
            </a:extLst>
          </p:cNvPr>
          <p:cNvSpPr/>
          <p:nvPr/>
        </p:nvSpPr>
        <p:spPr>
          <a:xfrm>
            <a:off x="1353579" y="1970837"/>
            <a:ext cx="566777" cy="58981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4B840EF-3EEA-41AF-8A7E-073ABFFB7412}"/>
              </a:ext>
            </a:extLst>
          </p:cNvPr>
          <p:cNvSpPr txBox="1"/>
          <p:nvPr/>
        </p:nvSpPr>
        <p:spPr>
          <a:xfrm>
            <a:off x="1101176" y="2863821"/>
            <a:ext cx="1045029" cy="58057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ko-KR" sz="3200" b="1" spc="-300" dirty="0"/>
              <a:t>(1)</a:t>
            </a:r>
            <a:endParaRPr lang="ko-KR" altLang="en-US" sz="3200" b="1" spc="-3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600273" y="2886888"/>
            <a:ext cx="893193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7375=7000+             +70+5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2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3720622" y="2863821"/>
            <a:ext cx="1296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978131" y="2904868"/>
            <a:ext cx="7809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300</a:t>
            </a:r>
            <a:endParaRPr lang="ko-KR" altLang="en-US" sz="32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4B840EF-3EEA-41AF-8A7E-073ABFFB7412}"/>
              </a:ext>
            </a:extLst>
          </p:cNvPr>
          <p:cNvSpPr txBox="1"/>
          <p:nvPr/>
        </p:nvSpPr>
        <p:spPr>
          <a:xfrm>
            <a:off x="1101176" y="3837487"/>
            <a:ext cx="1045029" cy="58057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ko-KR" sz="3200" b="1" spc="-300" dirty="0"/>
              <a:t>(2)</a:t>
            </a:r>
            <a:endParaRPr lang="ko-KR" altLang="en-US" sz="3200" b="1" spc="-3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600273" y="3860554"/>
            <a:ext cx="893193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4028=4000+          +8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8" name="사각형: 둥근 모서리 9">
            <a:extLst>
              <a:ext uri="{FF2B5EF4-FFF2-40B4-BE49-F238E27FC236}">
                <a16:creationId xmlns:a16="http://schemas.microsoft.com/office/drawing/2014/main" id="{D89E41FD-05B3-E2BB-90F4-5818E15906DC}"/>
              </a:ext>
            </a:extLst>
          </p:cNvPr>
          <p:cNvSpPr/>
          <p:nvPr/>
        </p:nvSpPr>
        <p:spPr>
          <a:xfrm>
            <a:off x="3720622" y="3837487"/>
            <a:ext cx="972000" cy="66687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E97D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DA23FFD-7B84-7C50-87BD-1DFDADA0D5AC}"/>
              </a:ext>
            </a:extLst>
          </p:cNvPr>
          <p:cNvSpPr txBox="1"/>
          <p:nvPr/>
        </p:nvSpPr>
        <p:spPr>
          <a:xfrm>
            <a:off x="3894107" y="3883973"/>
            <a:ext cx="5822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20</a:t>
            </a:r>
            <a:endParaRPr lang="ko-KR" altLang="en-US" sz="3200" dirty="0"/>
          </a:p>
        </p:txBody>
      </p:sp>
      <p:pic>
        <p:nvPicPr>
          <p:cNvPr id="39" name="그림 38">
            <a:extLst>
              <a:ext uri="{FF2B5EF4-FFF2-40B4-BE49-F238E27FC236}">
                <a16:creationId xmlns:a16="http://schemas.microsoft.com/office/drawing/2014/main" id="{102CBBAC-6077-4236-A9E8-CE9C7F90ACA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4108679" y="292784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0" name="그림 39">
            <a:extLst>
              <a:ext uri="{FF2B5EF4-FFF2-40B4-BE49-F238E27FC236}">
                <a16:creationId xmlns:a16="http://schemas.microsoft.com/office/drawing/2014/main" id="{22F40502-09B9-489F-BC97-1C2F86B3EDB1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3899787" y="390296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" name="그림 28">
            <a:extLst>
              <a:ext uri="{FF2B5EF4-FFF2-40B4-BE49-F238E27FC236}">
                <a16:creationId xmlns:a16="http://schemas.microsoft.com/office/drawing/2014/main" id="{806B7365-848D-C59E-5204-EBB48AC900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2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9473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규칙에 따라 빈칸에 알맞은 수를 써넣으세요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64" name="사각형: 둥근 모서리 63">
            <a:extLst>
              <a:ext uri="{FF2B5EF4-FFF2-40B4-BE49-F238E27FC236}">
                <a16:creationId xmlns:a16="http://schemas.microsoft.com/office/drawing/2014/main" id="{7894945A-CE45-F3CF-D3EF-E18D27667DB3}"/>
              </a:ext>
            </a:extLst>
          </p:cNvPr>
          <p:cNvSpPr/>
          <p:nvPr/>
        </p:nvSpPr>
        <p:spPr>
          <a:xfrm>
            <a:off x="1255961" y="1464902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2-2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네 자리 수</a:t>
            </a: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DC33EE08-2BF6-ADD6-B402-6C41DBBC80DF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507E3DA1-C59A-0758-614F-79F4A727C5B6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E94333E-89F7-6800-67E7-D885BBF5735C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78B6571-7FBC-D74E-7CE7-E509E95A97CC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456AB530-B4A7-5801-A179-F1A308CA26CF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49686B08-0D42-53B3-6E31-D8D1E1F94E6B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5" name="그림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3B30B01-4F46-C4FF-8153-5B36362266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6" name="그림 1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DA60B35-4F97-323C-8917-CA8852AC001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4" name="그룹 23">
            <a:extLst>
              <a:ext uri="{FF2B5EF4-FFF2-40B4-BE49-F238E27FC236}">
                <a16:creationId xmlns:a16="http://schemas.microsoft.com/office/drawing/2014/main" id="{82460094-4A64-C12B-DA65-5988B0F275EE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5" name="사각형: 둥근 모서리 24">
              <a:hlinkClick r:id="rId5" action="ppaction://hlinksldjump"/>
              <a:extLst>
                <a:ext uri="{FF2B5EF4-FFF2-40B4-BE49-F238E27FC236}">
                  <a16:creationId xmlns:a16="http://schemas.microsoft.com/office/drawing/2014/main" id="{0CC75FCD-CB84-304F-23DE-2D9D9585F80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6" name="사각형: 둥근 모서리 25">
              <a:hlinkClick r:id="rId6" action="ppaction://hlinksldjump"/>
              <a:extLst>
                <a:ext uri="{FF2B5EF4-FFF2-40B4-BE49-F238E27FC236}">
                  <a16:creationId xmlns:a16="http://schemas.microsoft.com/office/drawing/2014/main" id="{1D291C76-7566-B0DE-B1CA-4B323FC20087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7" action="ppaction://hlinksldjump"/>
              <a:extLst>
                <a:ext uri="{FF2B5EF4-FFF2-40B4-BE49-F238E27FC236}">
                  <a16:creationId xmlns:a16="http://schemas.microsoft.com/office/drawing/2014/main" id="{AB268C19-29C6-D265-D5C3-77114624061B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8" action="ppaction://hlinksldjump"/>
              <a:extLst>
                <a:ext uri="{FF2B5EF4-FFF2-40B4-BE49-F238E27FC236}">
                  <a16:creationId xmlns:a16="http://schemas.microsoft.com/office/drawing/2014/main" id="{4971F469-29B2-4E22-D51A-256CE4EB4282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사각형: 둥근 모서리 28">
              <a:hlinkClick r:id="rId9" action="ppaction://hlinksldjump"/>
              <a:extLst>
                <a:ext uri="{FF2B5EF4-FFF2-40B4-BE49-F238E27FC236}">
                  <a16:creationId xmlns:a16="http://schemas.microsoft.com/office/drawing/2014/main" id="{E12D9CA2-8598-BD8B-DEAA-5A19BB2A7D2B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15AA62EC-A1FD-DE8A-0DF6-2753AA8280E3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37990285-35EB-6AE2-1DEC-BC405388195E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2" name="그래픽 57">
                <a:extLst>
                  <a:ext uri="{FF2B5EF4-FFF2-40B4-BE49-F238E27FC236}">
                    <a16:creationId xmlns:a16="http://schemas.microsoft.com/office/drawing/2014/main" id="{50E1A27E-A5C5-499D-4D8B-A0F2E302B8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FD9F9D3-C0AF-104F-DD7E-B159196452AF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9" name="그룹 18">
              <a:extLst>
                <a:ext uri="{FF2B5EF4-FFF2-40B4-BE49-F238E27FC236}">
                  <a16:creationId xmlns:a16="http://schemas.microsoft.com/office/drawing/2014/main" id="{25FC450F-8CA0-EA94-6BBA-02FC081B79B6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1C16E9A5-A7FA-8CF3-23A1-EE0943E60B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FA0454F-C9CA-9034-DA5F-2B259872869E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887" y="2724150"/>
            <a:ext cx="10042594" cy="1116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05110" y="3020571"/>
            <a:ext cx="914400" cy="590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33168" y="3020571"/>
            <a:ext cx="914400" cy="590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922783" y="3020571"/>
            <a:ext cx="914400" cy="590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직사각형 50">
            <a:extLst>
              <a:ext uri="{FF2B5EF4-FFF2-40B4-BE49-F238E27FC236}">
                <a16:creationId xmlns:a16="http://schemas.microsoft.com/office/drawing/2014/main" id="{115AE9A9-346D-4EBF-993B-8C82E7414901}"/>
              </a:ext>
            </a:extLst>
          </p:cNvPr>
          <p:cNvSpPr/>
          <p:nvPr/>
        </p:nvSpPr>
        <p:spPr>
          <a:xfrm>
            <a:off x="1544594" y="3148312"/>
            <a:ext cx="1203465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4271</a:t>
            </a:r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115AE9A9-346D-4EBF-993B-8C82E7414901}"/>
              </a:ext>
            </a:extLst>
          </p:cNvPr>
          <p:cNvSpPr/>
          <p:nvPr/>
        </p:nvSpPr>
        <p:spPr>
          <a:xfrm>
            <a:off x="3675050" y="3148312"/>
            <a:ext cx="1203465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5271</a:t>
            </a:r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115AE9A9-346D-4EBF-993B-8C82E7414901}"/>
              </a:ext>
            </a:extLst>
          </p:cNvPr>
          <p:cNvSpPr/>
          <p:nvPr/>
        </p:nvSpPr>
        <p:spPr>
          <a:xfrm>
            <a:off x="7778250" y="3148312"/>
            <a:ext cx="1203465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7271</a:t>
            </a:r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115AE9A9-346D-4EBF-993B-8C82E7414901}"/>
              </a:ext>
            </a:extLst>
          </p:cNvPr>
          <p:cNvSpPr/>
          <p:nvPr/>
        </p:nvSpPr>
        <p:spPr>
          <a:xfrm>
            <a:off x="5699869" y="3148312"/>
            <a:ext cx="1203465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6271</a:t>
            </a:r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115AE9A9-346D-4EBF-993B-8C82E7414901}"/>
              </a:ext>
            </a:extLst>
          </p:cNvPr>
          <p:cNvSpPr/>
          <p:nvPr/>
        </p:nvSpPr>
        <p:spPr>
          <a:xfrm>
            <a:off x="9849226" y="3148312"/>
            <a:ext cx="1203465" cy="3524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8271</a:t>
            </a: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A26E25C2-B16E-410B-91EE-EEB1113BD8C4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001787" y="302057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097F9CFF-FEFA-48A5-8C5B-DCEA1A4DF5C4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0248814" y="302057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" name="그림 28">
            <a:extLst>
              <a:ext uri="{FF2B5EF4-FFF2-40B4-BE49-F238E27FC236}">
                <a16:creationId xmlns:a16="http://schemas.microsoft.com/office/drawing/2014/main" id="{57CE1225-DE90-A695-F102-423D03DFA54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5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1221546" y="1976400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latin typeface="맑은 고딕" panose="020B0503020000020004" pitchFamily="50" charset="-127"/>
              </a:rPr>
              <a:t>세 수의 크기를 비교하여 가장 큰 수에      표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, </a:t>
            </a:r>
            <a:r>
              <a:rPr lang="ko-KR" altLang="en-US" sz="3600" b="1" spc="-300" dirty="0">
                <a:latin typeface="맑은 고딕" panose="020B0503020000020004" pitchFamily="50" charset="-127"/>
              </a:rPr>
              <a:t>가장 작은 수에      표 해 보세요</a:t>
            </a:r>
            <a:r>
              <a:rPr lang="en-US" altLang="ko-KR" sz="3600" b="1" spc="-300" dirty="0">
                <a:latin typeface="맑은 고딕" panose="020B0503020000020004" pitchFamily="50" charset="-127"/>
              </a:rPr>
              <a:t>.</a:t>
            </a:r>
            <a:endParaRPr lang="ko-KR" altLang="en-US" sz="3600" b="1" spc="-300" dirty="0">
              <a:latin typeface="맑은 고딕" panose="020B0503020000020004" pitchFamily="50" charset="-127"/>
            </a:endParaRPr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B72C4688-1A52-9289-A491-30A92F4D8C0F}"/>
              </a:ext>
            </a:extLst>
          </p:cNvPr>
          <p:cNvSpPr/>
          <p:nvPr/>
        </p:nvSpPr>
        <p:spPr>
          <a:xfrm>
            <a:off x="1255961" y="1464902"/>
            <a:ext cx="1780733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solidFill>
                  <a:schemeClr val="accent2">
                    <a:lumMod val="50000"/>
                  </a:schemeClr>
                </a:solidFill>
              </a:rPr>
              <a:t>2-2 </a:t>
            </a:r>
            <a:r>
              <a:rPr lang="ko-KR" altLang="en-US" sz="1600" b="1" dirty="0">
                <a:solidFill>
                  <a:schemeClr val="accent2">
                    <a:lumMod val="50000"/>
                  </a:schemeClr>
                </a:solidFill>
              </a:rPr>
              <a:t>네 자리 수</a:t>
            </a:r>
          </a:p>
        </p:txBody>
      </p:sp>
      <p:sp>
        <p:nvSpPr>
          <p:cNvPr id="3" name="타원 2">
            <a:extLst>
              <a:ext uri="{FF2B5EF4-FFF2-40B4-BE49-F238E27FC236}">
                <a16:creationId xmlns:a16="http://schemas.microsoft.com/office/drawing/2014/main" id="{DE608AE8-6102-B863-2694-979B61C41967}"/>
              </a:ext>
            </a:extLst>
          </p:cNvPr>
          <p:cNvSpPr/>
          <p:nvPr/>
        </p:nvSpPr>
        <p:spPr>
          <a:xfrm>
            <a:off x="415264" y="1916193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effectLst/>
              </a:rPr>
              <a:t>4</a:t>
            </a:r>
            <a:endParaRPr lang="ko-KR" altLang="en-US" sz="3200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C6BCAC1F-6DA6-37E2-58E0-544DC6F75BF0}"/>
              </a:ext>
            </a:extLst>
          </p:cNvPr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207BB7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1EC914C5-2512-81DF-4482-6F2828A90C09}"/>
              </a:ext>
            </a:extLst>
          </p:cNvPr>
          <p:cNvSpPr/>
          <p:nvPr/>
        </p:nvSpPr>
        <p:spPr>
          <a:xfrm>
            <a:off x="10116022" y="6431280"/>
            <a:ext cx="1873338" cy="35062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6D3CCF20-7C29-72C9-3F92-7033E3B2CA89}"/>
              </a:ext>
            </a:extLst>
          </p:cNvPr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A890B20B-697E-714F-C330-38AF90423D55}"/>
                </a:ext>
              </a:extLst>
            </p:cNvPr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8D808174-33A1-3DD7-526A-883BDEDE6337}"/>
                </a:ext>
              </a:extLst>
            </p:cNvPr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b="1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90B7CD3B-0E65-37B4-2A83-BE40152DEC87}"/>
                </a:ext>
              </a:extLst>
            </p:cNvPr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altLang="ko-KR" sz="2000" dirty="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4" name="그림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DB47D93-2E2D-0C15-0CFA-9A2EB1A6F1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5" name="그림 1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29E47B0-3A32-4BEE-5DF7-244BB954F56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AA0E62EE-5596-D73A-3B36-2F5847BB3581}"/>
              </a:ext>
            </a:extLst>
          </p:cNvPr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37" name="사각형: 둥근 모서리 36">
              <a:hlinkClick r:id="rId5" action="ppaction://hlinksldjump"/>
              <a:extLst>
                <a:ext uri="{FF2B5EF4-FFF2-40B4-BE49-F238E27FC236}">
                  <a16:creationId xmlns:a16="http://schemas.microsoft.com/office/drawing/2014/main" id="{EB610020-789B-2543-CA1B-1C3BACA94B57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37">
              <a:hlinkClick r:id="rId6" action="ppaction://hlinksldjump"/>
              <a:extLst>
                <a:ext uri="{FF2B5EF4-FFF2-40B4-BE49-F238E27FC236}">
                  <a16:creationId xmlns:a16="http://schemas.microsoft.com/office/drawing/2014/main" id="{1E3951C3-67F4-FF1B-6F23-26820445EEE7}"/>
                </a:ext>
              </a:extLst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7" action="ppaction://hlinksldjump"/>
              <a:extLst>
                <a:ext uri="{FF2B5EF4-FFF2-40B4-BE49-F238E27FC236}">
                  <a16:creationId xmlns:a16="http://schemas.microsoft.com/office/drawing/2014/main" id="{ABFA4C49-FCF6-3DD7-E5E9-60BEA73420E6}"/>
                </a:ext>
              </a:extLst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44">
              <a:hlinkClick r:id="rId8" action="ppaction://hlinksldjump"/>
              <a:extLst>
                <a:ext uri="{FF2B5EF4-FFF2-40B4-BE49-F238E27FC236}">
                  <a16:creationId xmlns:a16="http://schemas.microsoft.com/office/drawing/2014/main" id="{E5C9954D-010B-A378-55E4-F9771B94CC64}"/>
                </a:ext>
              </a:extLst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45">
              <a:hlinkClick r:id="rId9" action="ppaction://hlinksldjump"/>
              <a:extLst>
                <a:ext uri="{FF2B5EF4-FFF2-40B4-BE49-F238E27FC236}">
                  <a16:creationId xmlns:a16="http://schemas.microsoft.com/office/drawing/2014/main" id="{C2E117A7-03F5-B911-5DB2-12BC8DFBD3ED}"/>
                </a:ext>
              </a:extLst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F9C30BBE-6EAE-B1B3-EDCF-C994E9DBCF49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2ED0B40B-A335-9220-2C5B-6A1272F2DBEA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D714A891-86FE-A7F3-CC99-92C2D0069A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06D0057-AEF9-F105-E376-CE515707667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5C920170-8E4D-CF33-C2A0-10BBFF23690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4316C9F6-7E9F-4579-B4E4-2EF33EE6D8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85C00E3-91CE-7AB8-9180-25AC425AB299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2" name="타원 41"/>
          <p:cNvSpPr/>
          <p:nvPr/>
        </p:nvSpPr>
        <p:spPr>
          <a:xfrm>
            <a:off x="8559561" y="2062111"/>
            <a:ext cx="387837" cy="387837"/>
          </a:xfrm>
          <a:prstGeom prst="ellipse">
            <a:avLst/>
          </a:prstGeom>
          <a:noFill/>
          <a:ln w="19050">
            <a:solidFill>
              <a:srgbClr val="EF0F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이등변 삼각형 42"/>
          <p:cNvSpPr/>
          <p:nvPr/>
        </p:nvSpPr>
        <p:spPr>
          <a:xfrm>
            <a:off x="2315207" y="2583095"/>
            <a:ext cx="449891" cy="387837"/>
          </a:xfrm>
          <a:prstGeom prst="triangle">
            <a:avLst/>
          </a:prstGeom>
          <a:noFill/>
          <a:ln w="19050">
            <a:solidFill>
              <a:srgbClr val="EF0F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사각형: 둥근 모서리 1">
            <a:extLst>
              <a:ext uri="{FF2B5EF4-FFF2-40B4-BE49-F238E27FC236}">
                <a16:creationId xmlns:a16="http://schemas.microsoft.com/office/drawing/2014/main" id="{9E0EA24F-61C3-8723-FEC3-5652C70649F6}"/>
              </a:ext>
            </a:extLst>
          </p:cNvPr>
          <p:cNvSpPr/>
          <p:nvPr/>
        </p:nvSpPr>
        <p:spPr>
          <a:xfrm>
            <a:off x="2540152" y="3363957"/>
            <a:ext cx="7557203" cy="1108289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28575">
            <a:solidFill>
              <a:srgbClr val="8FC5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326A7A7-CC2A-C239-981A-8626F642382B}"/>
              </a:ext>
            </a:extLst>
          </p:cNvPr>
          <p:cNvSpPr txBox="1"/>
          <p:nvPr/>
        </p:nvSpPr>
        <p:spPr>
          <a:xfrm>
            <a:off x="2987421" y="3619344"/>
            <a:ext cx="6793873" cy="6450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altLang="ko-KR" sz="3200" b="1" dirty="0"/>
              <a:t>6325		6352		6425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3186678" y="3480387"/>
            <a:ext cx="6273206" cy="764273"/>
            <a:chOff x="3186678" y="3480387"/>
            <a:chExt cx="6273206" cy="764273"/>
          </a:xfrm>
        </p:grpSpPr>
        <p:sp>
          <p:nvSpPr>
            <p:cNvPr id="48" name="이등변 삼각형 47"/>
            <p:cNvSpPr/>
            <p:nvPr/>
          </p:nvSpPr>
          <p:spPr>
            <a:xfrm>
              <a:off x="3186678" y="3480387"/>
              <a:ext cx="886557" cy="764273"/>
            </a:xfrm>
            <a:prstGeom prst="triangl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8753479" y="3538255"/>
              <a:ext cx="706405" cy="70640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35" name="그림 34">
            <a:extLst>
              <a:ext uri="{FF2B5EF4-FFF2-40B4-BE49-F238E27FC236}">
                <a16:creationId xmlns:a16="http://schemas.microsoft.com/office/drawing/2014/main" id="{67146BF5-322C-4CC0-8F88-6E00F03D5719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316159" y="256031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" name="그림 28">
            <a:extLst>
              <a:ext uri="{FF2B5EF4-FFF2-40B4-BE49-F238E27FC236}">
                <a16:creationId xmlns:a16="http://schemas.microsoft.com/office/drawing/2014/main" id="{4AB0C77C-3C99-7563-C888-6C52E310B39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2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6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164</Words>
  <Application>Microsoft Office PowerPoint</Application>
  <PresentationFormat>와이드스크린</PresentationFormat>
  <Paragraphs>87</Paragraphs>
  <Slides>5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맑은 고딕</vt:lpstr>
      <vt:lpstr>Arial</vt:lpstr>
      <vt:lpstr>6_디자인 사용자 지정</vt:lpstr>
      <vt:lpstr>3_디자인 사용자 지정</vt:lpstr>
      <vt:lpstr>4_디자인 사용자 지정</vt:lpstr>
      <vt:lpstr>5_디자인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2023-11-23T10:54:30Z</dcterms:created>
  <dcterms:modified xsi:type="dcterms:W3CDTF">2023-11-24T01:21:06Z</dcterms:modified>
</cp:coreProperties>
</file>