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2" r:id="rId1"/>
    <p:sldMasterId id="2147483677" r:id="rId2"/>
    <p:sldMasterId id="2147483682" r:id="rId3"/>
    <p:sldMasterId id="2147483687" r:id="rId4"/>
  </p:sldMasterIdLst>
  <p:notesMasterIdLst>
    <p:notesMasterId r:id="rId10"/>
  </p:notesMasterIdLst>
  <p:sldIdLst>
    <p:sldId id="348" r:id="rId5"/>
    <p:sldId id="352" r:id="rId6"/>
    <p:sldId id="355" r:id="rId7"/>
    <p:sldId id="356" r:id="rId8"/>
    <p:sldId id="358" r:id="rId9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만든 이 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B6E9"/>
    <a:srgbClr val="207BB7"/>
    <a:srgbClr val="868686"/>
    <a:srgbClr val="E9E9E9"/>
    <a:srgbClr val="49B750"/>
    <a:srgbClr val="ECD0E4"/>
    <a:srgbClr val="C165A7"/>
    <a:srgbClr val="FFEDDF"/>
    <a:srgbClr val="FCDCC4"/>
    <a:srgbClr val="F686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780FC4-D87B-44B7-AB10-1AA6B164A8AC}" v="6" dt="2023-11-23T10:54:30.1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4" autoAdjust="0"/>
    <p:restoredTop sz="72991" autoAdjust="0"/>
  </p:normalViewPr>
  <p:slideViewPr>
    <p:cSldViewPr snapToGrid="0">
      <p:cViewPr varScale="1">
        <p:scale>
          <a:sx n="60" d="100"/>
          <a:sy n="60" d="100"/>
        </p:scale>
        <p:origin x="1637" y="34"/>
      </p:cViewPr>
      <p:guideLst>
        <p:guide orient="horz" pos="22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499" y="293"/>
      </p:cViewPr>
      <p:guideLst>
        <p:guide orient="horz" pos="3109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D1AB8-4A78-4709-B4FB-4CE1EDED0629}" type="datetimeFigureOut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286E0-17FA-4A2A-95E8-6972691574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21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103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7888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797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5357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737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9.png"/><Relationship Id="rId4" Type="http://schemas.openxmlformats.org/officeDocument/2006/relationships/image" Target="../media/image5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1.png"/><Relationship Id="rId4" Type="http://schemas.openxmlformats.org/officeDocument/2006/relationships/image" Target="../media/image5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40B6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BABECFEE-790B-32F6-C579-B372400B3F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1614" y="3918243"/>
            <a:ext cx="1648822" cy="241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319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FCDC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DA7C3B45-1DB9-0012-D529-3472D95149B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9A66B2FA-E12F-8495-D963-7DC1DDFA130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5D23707-8FA6-D79F-C469-050B44177AE8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2C90951D-FB1F-87B2-2C72-096B717062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sp>
        <p:nvSpPr>
          <p:cNvPr id="24" name="자유형: 도형 23">
            <a:extLst>
              <a:ext uri="{FF2B5EF4-FFF2-40B4-BE49-F238E27FC236}">
                <a16:creationId xmlns:a16="http://schemas.microsoft.com/office/drawing/2014/main" id="{021DD9BC-36D4-B884-1D30-B1DF2D942B5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6F8F939B-2DB8-9CEA-92DC-2219C22C0A1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649" y="211676"/>
            <a:ext cx="2798763" cy="500188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2F2E2526-00C2-0961-B6B0-7B1AE366932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03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40C6463-1C0B-C35D-1235-45A580AC0D4A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FED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87C24AAC-481B-6904-506E-34171EE17DF5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487FD65D-9C1A-28A1-7E82-2BA27F1265FE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4693FA0-E6FD-7E36-6308-55EB227B2CA8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71EB7AD3-9485-6BE2-B2B1-E0AB64FD443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9D6766A6-894E-0D86-7B50-B5569264B11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848" y="208017"/>
            <a:ext cx="3157538" cy="5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435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D5CD6AD2-57C0-67F7-8F59-9B5ABEC0A3D0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61F772C7-D736-1648-3B5D-CA4D930F4BA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90D8AFA-A1DF-9601-2BFC-04D01D32EBDD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0" name="그래픽 9">
              <a:extLst>
                <a:ext uri="{FF2B5EF4-FFF2-40B4-BE49-F238E27FC236}">
                  <a16:creationId xmlns:a16="http://schemas.microsoft.com/office/drawing/2014/main" id="{1A54BDCB-B198-FFAE-7C6C-CD45F19E2E7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34019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C165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787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ECD0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0721640B-CB37-91EA-8090-BD2ABE542372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D715382A-A475-3647-B524-71BC71A52D74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78E28CA-A954-32DD-1A8F-1A6AE3F0D5ED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EDFF30AB-F06D-E53C-08A3-8F09433989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sp>
        <p:nvSpPr>
          <p:cNvPr id="3" name="자유형: 도형 2">
            <a:extLst>
              <a:ext uri="{FF2B5EF4-FFF2-40B4-BE49-F238E27FC236}">
                <a16:creationId xmlns:a16="http://schemas.microsoft.com/office/drawing/2014/main" id="{6CC9E5B4-CB8A-D0A4-9499-DD6FF9769575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C360563A-E5F7-33EE-DC3A-290018B2170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650" y="211676"/>
            <a:ext cx="2798761" cy="500188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3DCB57C-D160-575A-142A-22B8B56D5D6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552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938349C7-FAE3-25A7-0DF7-77FD8C70F7D1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EFF4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BD36E777-BF3B-B2D5-ED8F-F26D6180694F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1CB088D2-8838-AF8C-81E9-79F75B5ED15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26AEC19-E9F7-B754-9F0B-F246515B5B6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A725C6A5-B36F-ECAC-1D6A-D2F02C4455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18A8D4A7-C6C7-2A2D-A8B1-777145C034A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848" y="208017"/>
            <a:ext cx="3157538" cy="5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814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5DACAFA7-E6F3-3868-AACF-ECD585C419D4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5923DD56-9731-729E-2C4B-0CC1BC64BCB1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EA6A264-6FA8-FA72-ED33-AF6556BEF14C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3E1B8B63-8164-B409-3DFC-424DA03C97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702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DEF0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sp>
        <p:nvSpPr>
          <p:cNvPr id="2" name="순서도: 연결자 1">
            <a:extLst>
              <a:ext uri="{FF2B5EF4-FFF2-40B4-BE49-F238E27FC236}">
                <a16:creationId xmlns:a16="http://schemas.microsoft.com/office/drawing/2014/main" id="{6911E9B2-7796-E1D9-4EC5-AEE8CE0AAAD5}"/>
              </a:ext>
            </a:extLst>
          </p:cNvPr>
          <p:cNvSpPr/>
          <p:nvPr userDrawn="1"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374EA1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4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D8286770-6B52-FC97-55AE-F6B823E83BED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EFF4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157C9FB-E21B-9F49-D279-E822F269A7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848" y="199574"/>
            <a:ext cx="3157538" cy="555978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716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996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49B7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92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D5E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86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71BCE7BB-FA23-96A6-2C04-FBCB91DA9DD6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DEF0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157C9FB-E21B-9F49-D279-E822F269A7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848" y="199574"/>
            <a:ext cx="3157538" cy="555978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118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0304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F686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91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513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360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78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465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slide" Target="slide5.xml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slide" Target="slide3.xml"/><Relationship Id="rId5" Type="http://schemas.openxmlformats.org/officeDocument/2006/relationships/image" Target="../media/image14.png"/><Relationship Id="rId10" Type="http://schemas.openxmlformats.org/officeDocument/2006/relationships/slide" Target="slide2.xml"/><Relationship Id="rId4" Type="http://schemas.openxmlformats.org/officeDocument/2006/relationships/image" Target="../media/image13.svg"/><Relationship Id="rId9" Type="http://schemas.openxmlformats.org/officeDocument/2006/relationships/slide" Target="slide1.xml"/><Relationship Id="rId1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22.png"/><Relationship Id="rId3" Type="http://schemas.openxmlformats.org/officeDocument/2006/relationships/image" Target="../media/image16.png"/><Relationship Id="rId7" Type="http://schemas.openxmlformats.org/officeDocument/2006/relationships/slide" Target="slide3.xml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image" Target="../media/image20.png"/><Relationship Id="rId5" Type="http://schemas.openxmlformats.org/officeDocument/2006/relationships/slide" Target="slide1.xml"/><Relationship Id="rId10" Type="http://schemas.openxmlformats.org/officeDocument/2006/relationships/image" Target="../media/image19.png"/><Relationship Id="rId4" Type="http://schemas.openxmlformats.org/officeDocument/2006/relationships/image" Target="../media/image17.png"/><Relationship Id="rId9" Type="http://schemas.openxmlformats.org/officeDocument/2006/relationships/slide" Target="slide5.xml"/><Relationship Id="rId1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23.png"/><Relationship Id="rId3" Type="http://schemas.openxmlformats.org/officeDocument/2006/relationships/image" Target="../media/image16.png"/><Relationship Id="rId7" Type="http://schemas.openxmlformats.org/officeDocument/2006/relationships/slide" Target="slide3.xml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image" Target="../media/image20.png"/><Relationship Id="rId5" Type="http://schemas.openxmlformats.org/officeDocument/2006/relationships/slide" Target="slide1.xml"/><Relationship Id="rId10" Type="http://schemas.openxmlformats.org/officeDocument/2006/relationships/image" Target="../media/image19.png"/><Relationship Id="rId4" Type="http://schemas.openxmlformats.org/officeDocument/2006/relationships/image" Target="../media/image17.png"/><Relationship Id="rId9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25.png"/><Relationship Id="rId3" Type="http://schemas.openxmlformats.org/officeDocument/2006/relationships/image" Target="../media/image16.png"/><Relationship Id="rId7" Type="http://schemas.openxmlformats.org/officeDocument/2006/relationships/slide" Target="slide3.xml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image" Target="../media/image20.png"/><Relationship Id="rId5" Type="http://schemas.openxmlformats.org/officeDocument/2006/relationships/slide" Target="slide1.xml"/><Relationship Id="rId15" Type="http://schemas.openxmlformats.org/officeDocument/2006/relationships/image" Target="../media/image23.png"/><Relationship Id="rId10" Type="http://schemas.openxmlformats.org/officeDocument/2006/relationships/image" Target="../media/image19.png"/><Relationship Id="rId4" Type="http://schemas.openxmlformats.org/officeDocument/2006/relationships/image" Target="../media/image17.png"/><Relationship Id="rId9" Type="http://schemas.openxmlformats.org/officeDocument/2006/relationships/slide" Target="slide5.xml"/><Relationship Id="rId1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23.png"/><Relationship Id="rId3" Type="http://schemas.openxmlformats.org/officeDocument/2006/relationships/image" Target="../media/image16.png"/><Relationship Id="rId7" Type="http://schemas.openxmlformats.org/officeDocument/2006/relationships/slide" Target="slide3.xml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image" Target="../media/image20.png"/><Relationship Id="rId5" Type="http://schemas.openxmlformats.org/officeDocument/2006/relationships/slide" Target="slide1.xml"/><Relationship Id="rId10" Type="http://schemas.openxmlformats.org/officeDocument/2006/relationships/image" Target="../media/image19.png"/><Relationship Id="rId4" Type="http://schemas.openxmlformats.org/officeDocument/2006/relationships/image" Target="../media/image17.png"/><Relationship Id="rId9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타원 58">
            <a:extLst>
              <a:ext uri="{FF2B5EF4-FFF2-40B4-BE49-F238E27FC236}">
                <a16:creationId xmlns:a16="http://schemas.microsoft.com/office/drawing/2014/main" id="{EA24745E-C397-1D6E-C35E-B0BE810A9F59}"/>
              </a:ext>
            </a:extLst>
          </p:cNvPr>
          <p:cNvSpPr/>
          <p:nvPr/>
        </p:nvSpPr>
        <p:spPr>
          <a:xfrm>
            <a:off x="890342" y="1231659"/>
            <a:ext cx="1544578" cy="1544578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A3C2C9A-A86C-59CD-16A5-37AA4B0C1E4A}"/>
              </a:ext>
            </a:extLst>
          </p:cNvPr>
          <p:cNvSpPr txBox="1"/>
          <p:nvPr/>
        </p:nvSpPr>
        <p:spPr>
          <a:xfrm>
            <a:off x="2629040" y="1545054"/>
            <a:ext cx="18790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0" b="1" spc="-300" dirty="0">
                <a:solidFill>
                  <a:srgbClr val="FFFF00"/>
                </a:solidFill>
              </a:rPr>
              <a:t>큰 수</a:t>
            </a:r>
          </a:p>
        </p:txBody>
      </p:sp>
      <p:pic>
        <p:nvPicPr>
          <p:cNvPr id="61" name="그래픽 60">
            <a:extLst>
              <a:ext uri="{FF2B5EF4-FFF2-40B4-BE49-F238E27FC236}">
                <a16:creationId xmlns:a16="http://schemas.microsoft.com/office/drawing/2014/main" id="{D355424A-C946-105A-97B4-7EF0026F87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78114" y="1506366"/>
            <a:ext cx="505578" cy="1040045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BB21ED7C-3F6B-5B43-44E4-F1E6F561DEDE}"/>
              </a:ext>
            </a:extLst>
          </p:cNvPr>
          <p:cNvGrpSpPr/>
          <p:nvPr/>
        </p:nvGrpSpPr>
        <p:grpSpPr>
          <a:xfrm>
            <a:off x="8400256" y="1615099"/>
            <a:ext cx="2848233" cy="430693"/>
            <a:chOff x="8715134" y="375909"/>
            <a:chExt cx="2848233" cy="430693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F1E1D9E7-FDA1-CC5C-2765-9C577C85E6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8715134" y="375909"/>
              <a:ext cx="2848233" cy="430693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94114F-9A5E-7013-C875-36D6455C0048}"/>
                </a:ext>
              </a:extLst>
            </p:cNvPr>
            <p:cNvSpPr txBox="1"/>
            <p:nvPr/>
          </p:nvSpPr>
          <p:spPr>
            <a:xfrm>
              <a:off x="10033605" y="391201"/>
              <a:ext cx="1521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</a:t>
              </a:r>
              <a:r>
                <a:rPr kumimoji="0" lang="en-US" altLang="ko-KR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~9</a:t>
              </a:r>
              <a:r>
                <a:rPr kumimoji="0" lang="ko-KR" altLang="en-US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2000" b="1" dirty="0"/>
            </a:p>
          </p:txBody>
        </p:sp>
      </p:grp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C9A518F5-7FD0-E5BD-CF15-AB7CD841781E}"/>
              </a:ext>
            </a:extLst>
          </p:cNvPr>
          <p:cNvGrpSpPr/>
          <p:nvPr/>
        </p:nvGrpSpPr>
        <p:grpSpPr>
          <a:xfrm>
            <a:off x="8400256" y="2130024"/>
            <a:ext cx="2848233" cy="430693"/>
            <a:chOff x="8715134" y="969322"/>
            <a:chExt cx="2848233" cy="430693"/>
          </a:xfrm>
        </p:grpSpPr>
        <p:pic>
          <p:nvPicPr>
            <p:cNvPr id="26" name="그림 25">
              <a:extLst>
                <a:ext uri="{FF2B5EF4-FFF2-40B4-BE49-F238E27FC236}">
                  <a16:creationId xmlns:a16="http://schemas.microsoft.com/office/drawing/2014/main" id="{82753C63-1D8F-41E6-1D08-67BBF57D1A1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8715134" y="969322"/>
              <a:ext cx="2848233" cy="430693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1ABB9AA-832A-C2D8-020D-6D2AC5ADB71B}"/>
                </a:ext>
              </a:extLst>
            </p:cNvPr>
            <p:cNvSpPr txBox="1"/>
            <p:nvPr/>
          </p:nvSpPr>
          <p:spPr>
            <a:xfrm>
              <a:off x="10033605" y="984614"/>
              <a:ext cx="1521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5</a:t>
              </a:r>
              <a:r>
                <a:rPr kumimoji="0" lang="ko-KR" altLang="en-US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2000" b="1" dirty="0"/>
            </a:p>
          </p:txBody>
        </p:sp>
      </p:grp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559F13C6-C693-C92A-B2B1-2323C8A125D4}"/>
              </a:ext>
            </a:extLst>
          </p:cNvPr>
          <p:cNvSpPr/>
          <p:nvPr/>
        </p:nvSpPr>
        <p:spPr>
          <a:xfrm>
            <a:off x="10116022" y="6431280"/>
            <a:ext cx="1873338" cy="3506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61712AE8-3CDB-0707-1BD6-9C78FD964985}"/>
              </a:ext>
            </a:extLst>
          </p:cNvPr>
          <p:cNvGrpSpPr/>
          <p:nvPr/>
        </p:nvGrpSpPr>
        <p:grpSpPr>
          <a:xfrm>
            <a:off x="10584055" y="6477750"/>
            <a:ext cx="908974" cy="213022"/>
            <a:chOff x="10615267" y="6497260"/>
            <a:chExt cx="908974" cy="213022"/>
          </a:xfrm>
        </p:grpSpPr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C272A5DC-51CA-2181-8517-9C9C7D15AB27}"/>
                </a:ext>
              </a:extLst>
            </p:cNvPr>
            <p:cNvSpPr/>
            <p:nvPr/>
          </p:nvSpPr>
          <p:spPr>
            <a:xfrm>
              <a:off x="11201143" y="6519009"/>
              <a:ext cx="32309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>
                  <a:solidFill>
                    <a:srgbClr val="B0B0B0"/>
                  </a:solidFill>
                </a:rPr>
                <a:t>5</a:t>
              </a:r>
              <a:endParaRPr lang="en-US" altLang="ko-KR" sz="2000" dirty="0">
                <a:solidFill>
                  <a:srgbClr val="B0B0B0"/>
                </a:solidFill>
              </a:endParaRPr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83C5AA8A-F522-F02D-2E0E-5DBDCDAC2069}"/>
                </a:ext>
              </a:extLst>
            </p:cNvPr>
            <p:cNvSpPr/>
            <p:nvPr/>
          </p:nvSpPr>
          <p:spPr>
            <a:xfrm>
              <a:off x="10615267" y="6519009"/>
              <a:ext cx="35540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ADFD0093-ECC8-2F3F-1226-1AB1995520C2}"/>
                </a:ext>
              </a:extLst>
            </p:cNvPr>
            <p:cNvSpPr/>
            <p:nvPr/>
          </p:nvSpPr>
          <p:spPr>
            <a:xfrm>
              <a:off x="10984979" y="6497260"/>
              <a:ext cx="185706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/</a:t>
              </a:r>
            </a:p>
          </p:txBody>
        </p:sp>
      </p:grpSp>
      <p:pic>
        <p:nvPicPr>
          <p:cNvPr id="24" name="그림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AE767F7-E294-7A24-BB42-CDF60577C1A4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1573559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28" name="그림 27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2576384-15ED-B9C1-033D-E8CB685BD584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10278191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17" name="그룹 16">
            <a:extLst>
              <a:ext uri="{FF2B5EF4-FFF2-40B4-BE49-F238E27FC236}">
                <a16:creationId xmlns:a16="http://schemas.microsoft.com/office/drawing/2014/main" id="{44C04461-71E2-1336-DB31-FE19449076E3}"/>
              </a:ext>
            </a:extLst>
          </p:cNvPr>
          <p:cNvGrpSpPr/>
          <p:nvPr/>
        </p:nvGrpSpPr>
        <p:grpSpPr>
          <a:xfrm>
            <a:off x="236948" y="6391126"/>
            <a:ext cx="3174677" cy="396000"/>
            <a:chOff x="236948" y="6391126"/>
            <a:chExt cx="3174677" cy="396000"/>
          </a:xfrm>
        </p:grpSpPr>
        <p:sp>
          <p:nvSpPr>
            <p:cNvPr id="7" name="사각형: 둥근 모서리 6">
              <a:hlinkClick r:id="rId9" action="ppaction://hlinksldjump"/>
              <a:extLst>
                <a:ext uri="{FF2B5EF4-FFF2-40B4-BE49-F238E27FC236}">
                  <a16:creationId xmlns:a16="http://schemas.microsoft.com/office/drawing/2014/main" id="{B06A4069-C347-1202-442B-668BB5E32D59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차시 시작</a:t>
              </a:r>
            </a:p>
          </p:txBody>
        </p:sp>
        <p:sp>
          <p:nvSpPr>
            <p:cNvPr id="8" name="사각형: 둥근 모서리 7">
              <a:hlinkClick r:id="rId10" action="ppaction://hlinksldjump"/>
              <a:extLst>
                <a:ext uri="{FF2B5EF4-FFF2-40B4-BE49-F238E27FC236}">
                  <a16:creationId xmlns:a16="http://schemas.microsoft.com/office/drawing/2014/main" id="{9C8B961D-3DFE-1B61-6ADC-C11596BA9C50}"/>
                </a:ext>
              </a:extLst>
            </p:cNvPr>
            <p:cNvSpPr/>
            <p:nvPr/>
          </p:nvSpPr>
          <p:spPr>
            <a:xfrm>
              <a:off x="1258796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9" name="사각형: 둥근 모서리 8">
              <a:hlinkClick r:id="rId11" action="ppaction://hlinksldjump"/>
              <a:extLst>
                <a:ext uri="{FF2B5EF4-FFF2-40B4-BE49-F238E27FC236}">
                  <a16:creationId xmlns:a16="http://schemas.microsoft.com/office/drawing/2014/main" id="{2EAF6D09-1246-4C1B-D864-A83A72FE5FC1}"/>
                </a:ext>
              </a:extLst>
            </p:cNvPr>
            <p:cNvSpPr/>
            <p:nvPr/>
          </p:nvSpPr>
          <p:spPr>
            <a:xfrm>
              <a:off x="1809414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" name="사각형: 둥근 모서리 5">
              <a:hlinkClick r:id="rId12" action="ppaction://hlinksldjump"/>
              <a:extLst>
                <a:ext uri="{FF2B5EF4-FFF2-40B4-BE49-F238E27FC236}">
                  <a16:creationId xmlns:a16="http://schemas.microsoft.com/office/drawing/2014/main" id="{1A39E435-B4D5-5059-CC30-D8AFCE250FD6}"/>
                </a:ext>
              </a:extLst>
            </p:cNvPr>
            <p:cNvSpPr/>
            <p:nvPr/>
          </p:nvSpPr>
          <p:spPr>
            <a:xfrm>
              <a:off x="23600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6" name="사각형: 둥근 모서리 15">
              <a:hlinkClick r:id="rId13" action="ppaction://hlinksldjump"/>
              <a:extLst>
                <a:ext uri="{FF2B5EF4-FFF2-40B4-BE49-F238E27FC236}">
                  <a16:creationId xmlns:a16="http://schemas.microsoft.com/office/drawing/2014/main" id="{2735DA0F-C79D-26A9-D509-AB98181BAFED}"/>
                </a:ext>
              </a:extLst>
            </p:cNvPr>
            <p:cNvSpPr/>
            <p:nvPr/>
          </p:nvSpPr>
          <p:spPr>
            <a:xfrm>
              <a:off x="29058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pic>
        <p:nvPicPr>
          <p:cNvPr id="10" name="Picture 11">
            <a:extLst>
              <a:ext uri="{FF2B5EF4-FFF2-40B4-BE49-F238E27FC236}">
                <a16:creationId xmlns:a16="http://schemas.microsoft.com/office/drawing/2014/main" id="{8B47F6ED-E666-7622-ECDE-5E5646A6CA2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063167" y="2204016"/>
            <a:ext cx="509679" cy="30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31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타원 10">
            <a:extLst>
              <a:ext uri="{FF2B5EF4-FFF2-40B4-BE49-F238E27FC236}">
                <a16:creationId xmlns:a16="http://schemas.microsoft.com/office/drawing/2014/main" id="{F64EC565-3CA0-0D2D-1224-7B918C9EAB55}"/>
              </a:ext>
            </a:extLst>
          </p:cNvPr>
          <p:cNvSpPr/>
          <p:nvPr/>
        </p:nvSpPr>
        <p:spPr>
          <a:xfrm>
            <a:off x="415264" y="1921472"/>
            <a:ext cx="680945" cy="66911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effectLst/>
              </a:rPr>
              <a:t>1</a:t>
            </a:r>
            <a:endParaRPr lang="ko-KR" altLang="en-US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86C2587-ACA4-E934-F361-5EEFB235432F}"/>
              </a:ext>
            </a:extLst>
          </p:cNvPr>
          <p:cNvSpPr txBox="1"/>
          <p:nvPr/>
        </p:nvSpPr>
        <p:spPr>
          <a:xfrm>
            <a:off x="1221546" y="1977686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latin typeface="맑은 고딕" panose="020B0503020000020004" pitchFamily="50" charset="-127"/>
              </a:rPr>
              <a:t>수 모형이 나타내는 수를 쓰고 읽어 보세요</a:t>
            </a:r>
            <a:r>
              <a:rPr lang="en-US" altLang="ko-KR" sz="3600" b="1" spc="-300" dirty="0">
                <a:latin typeface="맑은 고딕" panose="020B0503020000020004" pitchFamily="50" charset="-127"/>
              </a:rPr>
              <a:t>.</a:t>
            </a:r>
            <a:endParaRPr lang="ko-KR" altLang="en-US" sz="3600" b="1" spc="-300" dirty="0">
              <a:latin typeface="맑은 고딕" panose="020B0503020000020004" pitchFamily="50" charset="-127"/>
            </a:endParaRPr>
          </a:p>
        </p:txBody>
      </p:sp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7894945A-CE45-F3CF-D3EF-E18D27667DB3}"/>
              </a:ext>
            </a:extLst>
          </p:cNvPr>
          <p:cNvSpPr/>
          <p:nvPr/>
        </p:nvSpPr>
        <p:spPr>
          <a:xfrm>
            <a:off x="1255961" y="1463115"/>
            <a:ext cx="1780733" cy="381353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schemeClr val="accent2">
                    <a:lumMod val="50000"/>
                  </a:schemeClr>
                </a:solidFill>
              </a:rPr>
              <a:t>2-2 </a:t>
            </a:r>
            <a:r>
              <a:rPr lang="ko-KR" altLang="en-US" sz="1600" b="1" dirty="0">
                <a:solidFill>
                  <a:schemeClr val="accent2">
                    <a:lumMod val="50000"/>
                  </a:schemeClr>
                </a:solidFill>
              </a:rPr>
              <a:t>네 자리 수</a:t>
            </a:r>
          </a:p>
        </p:txBody>
      </p:sp>
      <p:sp>
        <p:nvSpPr>
          <p:cNvPr id="6" name="순서도: 연결자 5">
            <a:extLst>
              <a:ext uri="{FF2B5EF4-FFF2-40B4-BE49-F238E27FC236}">
                <a16:creationId xmlns:a16="http://schemas.microsoft.com/office/drawing/2014/main" id="{AEBD4A1E-89D6-F0C0-B4B5-1694A34A03F1}"/>
              </a:ext>
            </a:extLst>
          </p:cNvPr>
          <p:cNvSpPr/>
          <p:nvPr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207BB7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D97AFE5F-3104-0B41-480B-267004FFB799}"/>
              </a:ext>
            </a:extLst>
          </p:cNvPr>
          <p:cNvSpPr/>
          <p:nvPr/>
        </p:nvSpPr>
        <p:spPr>
          <a:xfrm>
            <a:off x="10116022" y="6431280"/>
            <a:ext cx="1873338" cy="3506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C0658CD8-AEA0-8B1E-602B-234EEA16B113}"/>
              </a:ext>
            </a:extLst>
          </p:cNvPr>
          <p:cNvGrpSpPr/>
          <p:nvPr/>
        </p:nvGrpSpPr>
        <p:grpSpPr>
          <a:xfrm>
            <a:off x="10584055" y="6477750"/>
            <a:ext cx="908974" cy="213022"/>
            <a:chOff x="10615267" y="6497260"/>
            <a:chExt cx="908974" cy="213022"/>
          </a:xfrm>
        </p:grpSpPr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63F29775-4808-C1E5-4B4F-67E787FEDC29}"/>
                </a:ext>
              </a:extLst>
            </p:cNvPr>
            <p:cNvSpPr/>
            <p:nvPr/>
          </p:nvSpPr>
          <p:spPr>
            <a:xfrm>
              <a:off x="11201143" y="6519009"/>
              <a:ext cx="32309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5</a:t>
              </a:r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6A31A10D-C2BA-0E81-0749-509D80AC9855}"/>
                </a:ext>
              </a:extLst>
            </p:cNvPr>
            <p:cNvSpPr/>
            <p:nvPr/>
          </p:nvSpPr>
          <p:spPr>
            <a:xfrm>
              <a:off x="10615267" y="6519009"/>
              <a:ext cx="35540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D20E320B-081B-6021-2F29-872F6118F1FC}"/>
                </a:ext>
              </a:extLst>
            </p:cNvPr>
            <p:cNvSpPr/>
            <p:nvPr/>
          </p:nvSpPr>
          <p:spPr>
            <a:xfrm>
              <a:off x="10984979" y="6497260"/>
              <a:ext cx="185706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/</a:t>
              </a:r>
            </a:p>
          </p:txBody>
        </p:sp>
      </p:grpSp>
      <p:pic>
        <p:nvPicPr>
          <p:cNvPr id="13" name="그림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E2E6DDA-E9C7-2A79-9C33-EAE2D31595D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1573559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4" name="그림 1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20A53B2-CC29-DFDD-108F-3BCD15A848C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0278191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4" name="그룹 3">
            <a:extLst>
              <a:ext uri="{FF2B5EF4-FFF2-40B4-BE49-F238E27FC236}">
                <a16:creationId xmlns:a16="http://schemas.microsoft.com/office/drawing/2014/main" id="{1734976A-6A0D-3C33-233A-540904EA90E3}"/>
              </a:ext>
            </a:extLst>
          </p:cNvPr>
          <p:cNvGrpSpPr/>
          <p:nvPr/>
        </p:nvGrpSpPr>
        <p:grpSpPr>
          <a:xfrm>
            <a:off x="236948" y="6391126"/>
            <a:ext cx="3174677" cy="396000"/>
            <a:chOff x="236948" y="6391126"/>
            <a:chExt cx="3174677" cy="396000"/>
          </a:xfrm>
        </p:grpSpPr>
        <p:sp>
          <p:nvSpPr>
            <p:cNvPr id="27" name="사각형: 둥근 모서리 26">
              <a:hlinkClick r:id="rId5" action="ppaction://hlinksldjump"/>
              <a:extLst>
                <a:ext uri="{FF2B5EF4-FFF2-40B4-BE49-F238E27FC236}">
                  <a16:creationId xmlns:a16="http://schemas.microsoft.com/office/drawing/2014/main" id="{73E26481-CB4B-DF54-8AE0-D8833FD3D37D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28" name="사각형: 둥근 모서리 27">
              <a:hlinkClick r:id="rId6" action="ppaction://hlinksldjump"/>
              <a:extLst>
                <a:ext uri="{FF2B5EF4-FFF2-40B4-BE49-F238E27FC236}">
                  <a16:creationId xmlns:a16="http://schemas.microsoft.com/office/drawing/2014/main" id="{C8CD6371-EC8E-ED4E-C578-BE921D862C5F}"/>
                </a:ext>
              </a:extLst>
            </p:cNvPr>
            <p:cNvSpPr/>
            <p:nvPr/>
          </p:nvSpPr>
          <p:spPr>
            <a:xfrm>
              <a:off x="1258796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1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사각형: 둥근 모서리 28">
              <a:hlinkClick r:id="rId7" action="ppaction://hlinksldjump"/>
              <a:extLst>
                <a:ext uri="{FF2B5EF4-FFF2-40B4-BE49-F238E27FC236}">
                  <a16:creationId xmlns:a16="http://schemas.microsoft.com/office/drawing/2014/main" id="{53AEF9C9-9231-4B11-845A-162BF41DEC24}"/>
                </a:ext>
              </a:extLst>
            </p:cNvPr>
            <p:cNvSpPr/>
            <p:nvPr/>
          </p:nvSpPr>
          <p:spPr>
            <a:xfrm>
              <a:off x="1809414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3" name="사각형: 둥근 모서리 32">
              <a:hlinkClick r:id="rId8" action="ppaction://hlinksldjump"/>
              <a:extLst>
                <a:ext uri="{FF2B5EF4-FFF2-40B4-BE49-F238E27FC236}">
                  <a16:creationId xmlns:a16="http://schemas.microsoft.com/office/drawing/2014/main" id="{2FF565DE-E2BA-E706-319A-99DBA6E3559D}"/>
                </a:ext>
              </a:extLst>
            </p:cNvPr>
            <p:cNvSpPr/>
            <p:nvPr/>
          </p:nvSpPr>
          <p:spPr>
            <a:xfrm>
              <a:off x="23600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1" name="사각형: 둥근 모서리 40">
              <a:hlinkClick r:id="rId9" action="ppaction://hlinksldjump"/>
              <a:extLst>
                <a:ext uri="{FF2B5EF4-FFF2-40B4-BE49-F238E27FC236}">
                  <a16:creationId xmlns:a16="http://schemas.microsoft.com/office/drawing/2014/main" id="{0662F3D8-009F-687B-9DB0-F31C7045201E}"/>
                </a:ext>
              </a:extLst>
            </p:cNvPr>
            <p:cNvSpPr/>
            <p:nvPr/>
          </p:nvSpPr>
          <p:spPr>
            <a:xfrm>
              <a:off x="29058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73F17437-CD46-386F-BFD0-991912F2381C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21" name="그룹 20">
              <a:extLst>
                <a:ext uri="{FF2B5EF4-FFF2-40B4-BE49-F238E27FC236}">
                  <a16:creationId xmlns:a16="http://schemas.microsoft.com/office/drawing/2014/main" id="{06FFF249-6878-7F70-BF05-8AF30B49B3C6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25" name="그래픽 57">
                <a:extLst>
                  <a:ext uri="{FF2B5EF4-FFF2-40B4-BE49-F238E27FC236}">
                    <a16:creationId xmlns:a16="http://schemas.microsoft.com/office/drawing/2014/main" id="{743019DE-4830-5358-2930-9C09D018F4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29CB951-F469-CC87-4FB0-A420DA99FF74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170D26E0-88C4-4AAD-5E29-9F026DA2739E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23" name="그래픽 60">
                <a:extLst>
                  <a:ext uri="{FF2B5EF4-FFF2-40B4-BE49-F238E27FC236}">
                    <a16:creationId xmlns:a16="http://schemas.microsoft.com/office/drawing/2014/main" id="{25F805C6-A8EE-14E8-A0C4-37802186C5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2435CB3-DB01-649F-6447-382BFBECCA80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032" y="2706967"/>
            <a:ext cx="7623553" cy="1663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5" name="직선 연결선 34"/>
          <p:cNvCxnSpPr/>
          <p:nvPr/>
        </p:nvCxnSpPr>
        <p:spPr>
          <a:xfrm>
            <a:off x="2296763" y="4971838"/>
            <a:ext cx="39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2ADD0E92-21C2-4D62-9262-B96914F107DA}"/>
              </a:ext>
            </a:extLst>
          </p:cNvPr>
          <p:cNvSpPr txBox="1"/>
          <p:nvPr/>
        </p:nvSpPr>
        <p:spPr>
          <a:xfrm>
            <a:off x="2368379" y="4452417"/>
            <a:ext cx="3888384" cy="5194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2800" b="1" spc="-300" dirty="0">
                <a:solidFill>
                  <a:srgbClr val="FF0000"/>
                </a:solidFill>
              </a:rPr>
              <a:t>2457</a:t>
            </a:r>
          </a:p>
        </p:txBody>
      </p:sp>
      <p:cxnSp>
        <p:nvCxnSpPr>
          <p:cNvPr id="45" name="직선 연결선 44"/>
          <p:cNvCxnSpPr/>
          <p:nvPr/>
        </p:nvCxnSpPr>
        <p:spPr>
          <a:xfrm>
            <a:off x="7385158" y="4959138"/>
            <a:ext cx="39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2ADD0E92-21C2-4D62-9262-B96914F107DA}"/>
              </a:ext>
            </a:extLst>
          </p:cNvPr>
          <p:cNvSpPr txBox="1"/>
          <p:nvPr/>
        </p:nvSpPr>
        <p:spPr>
          <a:xfrm>
            <a:off x="7428419" y="4459779"/>
            <a:ext cx="3903061" cy="5194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ko-KR" altLang="en-US" sz="2800" b="1" spc="-300" dirty="0">
                <a:solidFill>
                  <a:srgbClr val="FF0000"/>
                </a:solidFill>
              </a:rPr>
              <a:t>이천사백오십칠</a:t>
            </a:r>
            <a:endParaRPr lang="en-US" altLang="ko-KR" sz="2800" b="1" spc="-300" dirty="0">
              <a:solidFill>
                <a:srgbClr val="FF0000"/>
              </a:solidFill>
            </a:endParaRPr>
          </a:p>
        </p:txBody>
      </p:sp>
      <p:sp>
        <p:nvSpPr>
          <p:cNvPr id="37" name="화살표: 오각형 36">
            <a:extLst>
              <a:ext uri="{FF2B5EF4-FFF2-40B4-BE49-F238E27FC236}">
                <a16:creationId xmlns:a16="http://schemas.microsoft.com/office/drawing/2014/main" id="{22D37760-C086-4D3E-93FB-AC4D8640190B}"/>
              </a:ext>
            </a:extLst>
          </p:cNvPr>
          <p:cNvSpPr/>
          <p:nvPr/>
        </p:nvSpPr>
        <p:spPr>
          <a:xfrm>
            <a:off x="1417943" y="4424610"/>
            <a:ext cx="946337" cy="561274"/>
          </a:xfrm>
          <a:prstGeom prst="homePlate">
            <a:avLst/>
          </a:prstGeom>
          <a:solidFill>
            <a:srgbClr val="A4D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쓰기</a:t>
            </a:r>
          </a:p>
        </p:txBody>
      </p:sp>
      <p:sp>
        <p:nvSpPr>
          <p:cNvPr id="39" name="화살표: 오각형 38">
            <a:extLst>
              <a:ext uri="{FF2B5EF4-FFF2-40B4-BE49-F238E27FC236}">
                <a16:creationId xmlns:a16="http://schemas.microsoft.com/office/drawing/2014/main" id="{43AE8F3C-B3B9-43BE-9AFD-012CEAB40B92}"/>
              </a:ext>
            </a:extLst>
          </p:cNvPr>
          <p:cNvSpPr/>
          <p:nvPr/>
        </p:nvSpPr>
        <p:spPr>
          <a:xfrm>
            <a:off x="6503909" y="4414857"/>
            <a:ext cx="946337" cy="561274"/>
          </a:xfrm>
          <a:prstGeom prst="homePlate">
            <a:avLst/>
          </a:prstGeom>
          <a:solidFill>
            <a:srgbClr val="ADBD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읽기</a:t>
            </a:r>
          </a:p>
        </p:txBody>
      </p:sp>
      <p:pic>
        <p:nvPicPr>
          <p:cNvPr id="43" name="그림 42">
            <a:extLst>
              <a:ext uri="{FF2B5EF4-FFF2-40B4-BE49-F238E27FC236}">
                <a16:creationId xmlns:a16="http://schemas.microsoft.com/office/drawing/2014/main" id="{4E7C2172-D892-4AF0-B0D9-75E9959A62DC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4002923" y="4401464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48" name="그림 47">
            <a:extLst>
              <a:ext uri="{FF2B5EF4-FFF2-40B4-BE49-F238E27FC236}">
                <a16:creationId xmlns:a16="http://schemas.microsoft.com/office/drawing/2014/main" id="{1E1DACAD-DB36-4E44-B289-5393FC28D40C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9151953" y="4401464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2" name="그림 28">
            <a:extLst>
              <a:ext uri="{FF2B5EF4-FFF2-40B4-BE49-F238E27FC236}">
                <a16:creationId xmlns:a16="http://schemas.microsoft.com/office/drawing/2014/main" id="{5949A00D-935E-BFAE-AAFC-D25FF2E9C0C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355686" y="269324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85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타원 10">
            <a:extLst>
              <a:ext uri="{FF2B5EF4-FFF2-40B4-BE49-F238E27FC236}">
                <a16:creationId xmlns:a16="http://schemas.microsoft.com/office/drawing/2014/main" id="{F64EC565-3CA0-0D2D-1224-7B918C9EAB55}"/>
              </a:ext>
            </a:extLst>
          </p:cNvPr>
          <p:cNvSpPr/>
          <p:nvPr/>
        </p:nvSpPr>
        <p:spPr>
          <a:xfrm>
            <a:off x="415264" y="1916193"/>
            <a:ext cx="680945" cy="66911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effectLst/>
              </a:rPr>
              <a:t>2</a:t>
            </a:r>
            <a:endParaRPr lang="ko-KR" altLang="en-US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50515623-A28F-88B1-3F3A-4F7E11514C4B}"/>
              </a:ext>
            </a:extLst>
          </p:cNvPr>
          <p:cNvSpPr/>
          <p:nvPr/>
        </p:nvSpPr>
        <p:spPr>
          <a:xfrm>
            <a:off x="1255961" y="1463115"/>
            <a:ext cx="1780733" cy="381353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schemeClr val="accent2">
                    <a:lumMod val="50000"/>
                  </a:schemeClr>
                </a:solidFill>
              </a:rPr>
              <a:t>2-2 </a:t>
            </a:r>
            <a:r>
              <a:rPr lang="ko-KR" altLang="en-US" sz="1600" b="1" dirty="0">
                <a:solidFill>
                  <a:schemeClr val="accent2">
                    <a:lumMod val="50000"/>
                  </a:schemeClr>
                </a:solidFill>
              </a:rPr>
              <a:t>네 자리 수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665ED4-11C4-E49C-C6E7-E43602A0FFA1}"/>
              </a:ext>
            </a:extLst>
          </p:cNvPr>
          <p:cNvSpPr txBox="1"/>
          <p:nvPr/>
        </p:nvSpPr>
        <p:spPr>
          <a:xfrm>
            <a:off x="1221546" y="1977686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altLang="ko-KR" sz="3600" b="1" spc="-300" dirty="0">
                <a:latin typeface="맑은 고딕" panose="020B0503020000020004" pitchFamily="50" charset="-127"/>
              </a:rPr>
              <a:t>       </a:t>
            </a:r>
            <a:r>
              <a:rPr lang="ko-KR" altLang="en-US" sz="3600" b="1" spc="-300" dirty="0">
                <a:latin typeface="맑은 고딕" panose="020B0503020000020004" pitchFamily="50" charset="-127"/>
              </a:rPr>
              <a:t>안에 알맞은 수를 써넣으세요</a:t>
            </a:r>
            <a:r>
              <a:rPr lang="en-US" altLang="ko-KR" sz="3600" b="1" spc="-300" dirty="0">
                <a:latin typeface="맑은 고딕" panose="020B0503020000020004" pitchFamily="50" charset="-127"/>
              </a:rPr>
              <a:t>.</a:t>
            </a:r>
            <a:endParaRPr lang="ko-KR" altLang="en-US" sz="3600" b="1" spc="-300" dirty="0">
              <a:latin typeface="맑은 고딕" panose="020B0503020000020004" pitchFamily="50" charset="-127"/>
            </a:endParaRPr>
          </a:p>
        </p:txBody>
      </p:sp>
      <p:sp>
        <p:nvSpPr>
          <p:cNvPr id="5" name="순서도: 연결자 4">
            <a:extLst>
              <a:ext uri="{FF2B5EF4-FFF2-40B4-BE49-F238E27FC236}">
                <a16:creationId xmlns:a16="http://schemas.microsoft.com/office/drawing/2014/main" id="{5A87A1EE-8CB3-32A4-7176-B105B52A9EC9}"/>
              </a:ext>
            </a:extLst>
          </p:cNvPr>
          <p:cNvSpPr/>
          <p:nvPr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207BB7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2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6BA80938-3229-098B-A58A-094AE24078DA}"/>
              </a:ext>
            </a:extLst>
          </p:cNvPr>
          <p:cNvSpPr/>
          <p:nvPr/>
        </p:nvSpPr>
        <p:spPr>
          <a:xfrm>
            <a:off x="10116022" y="6431280"/>
            <a:ext cx="1873338" cy="3506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BFE3BDA6-C468-08A5-F425-7BC9303E26C0}"/>
              </a:ext>
            </a:extLst>
          </p:cNvPr>
          <p:cNvGrpSpPr/>
          <p:nvPr/>
        </p:nvGrpSpPr>
        <p:grpSpPr>
          <a:xfrm>
            <a:off x="10584055" y="6477750"/>
            <a:ext cx="908974" cy="213022"/>
            <a:chOff x="10615267" y="6497260"/>
            <a:chExt cx="908974" cy="213022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E8A4E4B4-8D21-5869-3DD0-64D0FB58EB7C}"/>
                </a:ext>
              </a:extLst>
            </p:cNvPr>
            <p:cNvSpPr/>
            <p:nvPr/>
          </p:nvSpPr>
          <p:spPr>
            <a:xfrm>
              <a:off x="11201143" y="6519009"/>
              <a:ext cx="32309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5</a:t>
              </a:r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751EB4AC-FBB3-6DB3-DBC9-E3F5E7CE9FBD}"/>
                </a:ext>
              </a:extLst>
            </p:cNvPr>
            <p:cNvSpPr/>
            <p:nvPr/>
          </p:nvSpPr>
          <p:spPr>
            <a:xfrm>
              <a:off x="10615267" y="6519009"/>
              <a:ext cx="35540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B77F9EEF-D04A-70A7-B237-84A6056FC87E}"/>
                </a:ext>
              </a:extLst>
            </p:cNvPr>
            <p:cNvSpPr/>
            <p:nvPr/>
          </p:nvSpPr>
          <p:spPr>
            <a:xfrm>
              <a:off x="10984979" y="6497260"/>
              <a:ext cx="185706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/</a:t>
              </a:r>
            </a:p>
          </p:txBody>
        </p:sp>
      </p:grpSp>
      <p:pic>
        <p:nvPicPr>
          <p:cNvPr id="12" name="그림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D825EE9-F7AD-7D0C-B791-12FC2ACBBD1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1573559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3" name="그림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AEC7E36-1434-50B0-188B-5D7558FCBFF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0278191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6" name="그룹 25">
            <a:extLst>
              <a:ext uri="{FF2B5EF4-FFF2-40B4-BE49-F238E27FC236}">
                <a16:creationId xmlns:a16="http://schemas.microsoft.com/office/drawing/2014/main" id="{7E081F55-10DD-8ACF-140B-D8464E3D8996}"/>
              </a:ext>
            </a:extLst>
          </p:cNvPr>
          <p:cNvGrpSpPr/>
          <p:nvPr/>
        </p:nvGrpSpPr>
        <p:grpSpPr>
          <a:xfrm>
            <a:off x="236948" y="6391126"/>
            <a:ext cx="3174677" cy="396000"/>
            <a:chOff x="236948" y="6391126"/>
            <a:chExt cx="3174677" cy="396000"/>
          </a:xfrm>
        </p:grpSpPr>
        <p:sp>
          <p:nvSpPr>
            <p:cNvPr id="27" name="사각형: 둥근 모서리 26">
              <a:hlinkClick r:id="rId5" action="ppaction://hlinksldjump"/>
              <a:extLst>
                <a:ext uri="{FF2B5EF4-FFF2-40B4-BE49-F238E27FC236}">
                  <a16:creationId xmlns:a16="http://schemas.microsoft.com/office/drawing/2014/main" id="{1F6F346E-83D8-A012-28DF-5EA82C567E68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28" name="사각형: 둥근 모서리 27">
              <a:hlinkClick r:id="rId6" action="ppaction://hlinksldjump"/>
              <a:extLst>
                <a:ext uri="{FF2B5EF4-FFF2-40B4-BE49-F238E27FC236}">
                  <a16:creationId xmlns:a16="http://schemas.microsoft.com/office/drawing/2014/main" id="{5029460C-2B97-CE66-782F-31B06E49FCDB}"/>
                </a:ext>
              </a:extLst>
            </p:cNvPr>
            <p:cNvSpPr/>
            <p:nvPr/>
          </p:nvSpPr>
          <p:spPr>
            <a:xfrm>
              <a:off x="1258796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9" name="사각형: 둥근 모서리 28">
              <a:hlinkClick r:id="rId7" action="ppaction://hlinksldjump"/>
              <a:extLst>
                <a:ext uri="{FF2B5EF4-FFF2-40B4-BE49-F238E27FC236}">
                  <a16:creationId xmlns:a16="http://schemas.microsoft.com/office/drawing/2014/main" id="{889CB845-C07C-FCD4-8B61-792E461BD3A4}"/>
                </a:ext>
              </a:extLst>
            </p:cNvPr>
            <p:cNvSpPr/>
            <p:nvPr/>
          </p:nvSpPr>
          <p:spPr>
            <a:xfrm>
              <a:off x="1809414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2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사각형: 둥근 모서리 29">
              <a:hlinkClick r:id="rId8" action="ppaction://hlinksldjump"/>
              <a:extLst>
                <a:ext uri="{FF2B5EF4-FFF2-40B4-BE49-F238E27FC236}">
                  <a16:creationId xmlns:a16="http://schemas.microsoft.com/office/drawing/2014/main" id="{3424DE21-FF61-62B0-F462-221284FD5727}"/>
                </a:ext>
              </a:extLst>
            </p:cNvPr>
            <p:cNvSpPr/>
            <p:nvPr/>
          </p:nvSpPr>
          <p:spPr>
            <a:xfrm>
              <a:off x="23600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1" name="사각형: 둥근 모서리 30">
              <a:hlinkClick r:id="rId9" action="ppaction://hlinksldjump"/>
              <a:extLst>
                <a:ext uri="{FF2B5EF4-FFF2-40B4-BE49-F238E27FC236}">
                  <a16:creationId xmlns:a16="http://schemas.microsoft.com/office/drawing/2014/main" id="{6CA32A2A-9FB1-2A9F-0211-F39E303966B3}"/>
                </a:ext>
              </a:extLst>
            </p:cNvPr>
            <p:cNvSpPr/>
            <p:nvPr/>
          </p:nvSpPr>
          <p:spPr>
            <a:xfrm>
              <a:off x="29058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A69CE33A-0513-D513-D411-50CAF2EC5538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21" name="그룹 20">
              <a:extLst>
                <a:ext uri="{FF2B5EF4-FFF2-40B4-BE49-F238E27FC236}">
                  <a16:creationId xmlns:a16="http://schemas.microsoft.com/office/drawing/2014/main" id="{0438F1B5-EE84-E5F9-7846-373081C0B63D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34" name="그래픽 57">
                <a:extLst>
                  <a:ext uri="{FF2B5EF4-FFF2-40B4-BE49-F238E27FC236}">
                    <a16:creationId xmlns:a16="http://schemas.microsoft.com/office/drawing/2014/main" id="{225406A2-EF26-B550-0F11-E849678883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4E2154F-AC1D-6CE3-8C55-5300725DD6D6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A59AF063-492A-F585-F616-9E8E190A4F3C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32" name="그래픽 60">
                <a:extLst>
                  <a:ext uri="{FF2B5EF4-FFF2-40B4-BE49-F238E27FC236}">
                    <a16:creationId xmlns:a16="http://schemas.microsoft.com/office/drawing/2014/main" id="{2AF3E582-37E2-3926-F71A-4DA90C3649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F31F7BA-D0DF-EAE9-2250-5D6210ABF776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36" name="사각형: 둥근 모서리 39">
            <a:extLst>
              <a:ext uri="{FF2B5EF4-FFF2-40B4-BE49-F238E27FC236}">
                <a16:creationId xmlns:a16="http://schemas.microsoft.com/office/drawing/2014/main" id="{1B7212CF-D049-0320-DAE5-0658A9717693}"/>
              </a:ext>
            </a:extLst>
          </p:cNvPr>
          <p:cNvSpPr/>
          <p:nvPr/>
        </p:nvSpPr>
        <p:spPr>
          <a:xfrm>
            <a:off x="1353579" y="1970837"/>
            <a:ext cx="566777" cy="58981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B840EF-3EEA-41AF-8A7E-073ABFFB7412}"/>
              </a:ext>
            </a:extLst>
          </p:cNvPr>
          <p:cNvSpPr txBox="1"/>
          <p:nvPr/>
        </p:nvSpPr>
        <p:spPr>
          <a:xfrm>
            <a:off x="1101176" y="2863821"/>
            <a:ext cx="1045029" cy="5805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ko-KR" sz="3200" b="1" spc="-300" dirty="0"/>
              <a:t>(1)</a:t>
            </a:r>
            <a:endParaRPr lang="ko-KR" altLang="en-US" sz="3200" b="1" spc="-3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1600273" y="2886888"/>
            <a:ext cx="8931931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7375=7000+             +70+5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2" name="사각형: 둥근 모서리 9">
            <a:extLst>
              <a:ext uri="{FF2B5EF4-FFF2-40B4-BE49-F238E27FC236}">
                <a16:creationId xmlns:a16="http://schemas.microsoft.com/office/drawing/2014/main" id="{D89E41FD-05B3-E2BB-90F4-5818E15906DC}"/>
              </a:ext>
            </a:extLst>
          </p:cNvPr>
          <p:cNvSpPr/>
          <p:nvPr/>
        </p:nvSpPr>
        <p:spPr>
          <a:xfrm>
            <a:off x="3720622" y="2863821"/>
            <a:ext cx="1296000" cy="6668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3978131" y="2904868"/>
            <a:ext cx="7809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300</a:t>
            </a:r>
            <a:endParaRPr lang="ko-KR" altLang="en-US" sz="32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4B840EF-3EEA-41AF-8A7E-073ABFFB7412}"/>
              </a:ext>
            </a:extLst>
          </p:cNvPr>
          <p:cNvSpPr txBox="1"/>
          <p:nvPr/>
        </p:nvSpPr>
        <p:spPr>
          <a:xfrm>
            <a:off x="1101176" y="3837487"/>
            <a:ext cx="1045029" cy="5805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ko-KR" sz="3200" b="1" spc="-300" dirty="0"/>
              <a:t>(2)</a:t>
            </a:r>
            <a:endParaRPr lang="ko-KR" altLang="en-US" sz="3200" b="1" spc="-3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2B79B9C-54FC-44A0-8643-17CC1BE33217}"/>
              </a:ext>
            </a:extLst>
          </p:cNvPr>
          <p:cNvSpPr txBox="1"/>
          <p:nvPr/>
        </p:nvSpPr>
        <p:spPr>
          <a:xfrm>
            <a:off x="1600273" y="3860554"/>
            <a:ext cx="8931931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4028=4000+          +8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8" name="사각형: 둥근 모서리 9">
            <a:extLst>
              <a:ext uri="{FF2B5EF4-FFF2-40B4-BE49-F238E27FC236}">
                <a16:creationId xmlns:a16="http://schemas.microsoft.com/office/drawing/2014/main" id="{D89E41FD-05B3-E2BB-90F4-5818E15906DC}"/>
              </a:ext>
            </a:extLst>
          </p:cNvPr>
          <p:cNvSpPr/>
          <p:nvPr/>
        </p:nvSpPr>
        <p:spPr>
          <a:xfrm>
            <a:off x="3720622" y="3837487"/>
            <a:ext cx="972000" cy="6668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DA23FFD-7B84-7C50-87BD-1DFDADA0D5AC}"/>
              </a:ext>
            </a:extLst>
          </p:cNvPr>
          <p:cNvSpPr txBox="1"/>
          <p:nvPr/>
        </p:nvSpPr>
        <p:spPr>
          <a:xfrm>
            <a:off x="3894107" y="3883973"/>
            <a:ext cx="582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20</a:t>
            </a:r>
            <a:endParaRPr lang="ko-KR" altLang="en-US" sz="3200" dirty="0"/>
          </a:p>
        </p:txBody>
      </p:sp>
      <p:pic>
        <p:nvPicPr>
          <p:cNvPr id="39" name="그림 38">
            <a:extLst>
              <a:ext uri="{FF2B5EF4-FFF2-40B4-BE49-F238E27FC236}">
                <a16:creationId xmlns:a16="http://schemas.microsoft.com/office/drawing/2014/main" id="{102CBBAC-6077-4236-A9E8-CE9C7F90ACA3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4108679" y="2927848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40" name="그림 39">
            <a:extLst>
              <a:ext uri="{FF2B5EF4-FFF2-40B4-BE49-F238E27FC236}">
                <a16:creationId xmlns:a16="http://schemas.microsoft.com/office/drawing/2014/main" id="{22F40502-09B9-489F-BC97-1C2F86B3EDB1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3899787" y="3902964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2" name="그림 28">
            <a:extLst>
              <a:ext uri="{FF2B5EF4-FFF2-40B4-BE49-F238E27FC236}">
                <a16:creationId xmlns:a16="http://schemas.microsoft.com/office/drawing/2014/main" id="{806B7365-848D-C59E-5204-EBB48AC9005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355686" y="269324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52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>
            <a:extLst>
              <a:ext uri="{FF2B5EF4-FFF2-40B4-BE49-F238E27FC236}">
                <a16:creationId xmlns:a16="http://schemas.microsoft.com/office/drawing/2014/main" id="{286C2587-ACA4-E934-F361-5EEFB235432F}"/>
              </a:ext>
            </a:extLst>
          </p:cNvPr>
          <p:cNvSpPr txBox="1"/>
          <p:nvPr/>
        </p:nvSpPr>
        <p:spPr>
          <a:xfrm>
            <a:off x="1221546" y="1979473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latin typeface="맑은 고딕" panose="020B0503020000020004" pitchFamily="50" charset="-127"/>
              </a:rPr>
              <a:t>규칙에 따라 빈칸에 알맞은 수를 써넣으세요</a:t>
            </a:r>
            <a:r>
              <a:rPr lang="en-US" altLang="ko-KR" sz="3600" b="1" spc="-300" dirty="0">
                <a:latin typeface="맑은 고딕" panose="020B0503020000020004" pitchFamily="50" charset="-127"/>
              </a:rPr>
              <a:t>.</a:t>
            </a:r>
            <a:endParaRPr lang="ko-KR" altLang="en-US" sz="3600" b="1" spc="-300" dirty="0">
              <a:latin typeface="맑은 고딕" panose="020B0503020000020004" pitchFamily="50" charset="-127"/>
            </a:endParaRPr>
          </a:p>
        </p:txBody>
      </p:sp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7894945A-CE45-F3CF-D3EF-E18D27667DB3}"/>
              </a:ext>
            </a:extLst>
          </p:cNvPr>
          <p:cNvSpPr/>
          <p:nvPr/>
        </p:nvSpPr>
        <p:spPr>
          <a:xfrm>
            <a:off x="1255961" y="1464902"/>
            <a:ext cx="1780733" cy="381353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schemeClr val="accent2">
                    <a:lumMod val="50000"/>
                  </a:schemeClr>
                </a:solidFill>
              </a:rPr>
              <a:t>2-2 </a:t>
            </a:r>
            <a:r>
              <a:rPr lang="ko-KR" altLang="en-US" sz="1600" b="1" dirty="0">
                <a:solidFill>
                  <a:schemeClr val="accent2">
                    <a:lumMod val="50000"/>
                  </a:schemeClr>
                </a:solidFill>
              </a:rPr>
              <a:t>네 자리 수</a:t>
            </a: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DC33EE08-2BF6-ADD6-B402-6C41DBBC80DF}"/>
              </a:ext>
            </a:extLst>
          </p:cNvPr>
          <p:cNvSpPr/>
          <p:nvPr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207BB7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3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507E3DA1-C59A-0758-614F-79F4A727C5B6}"/>
              </a:ext>
            </a:extLst>
          </p:cNvPr>
          <p:cNvSpPr/>
          <p:nvPr/>
        </p:nvSpPr>
        <p:spPr>
          <a:xfrm>
            <a:off x="10116022" y="6431280"/>
            <a:ext cx="1873338" cy="3506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5E94333E-89F7-6800-67E7-D885BBF5735C}"/>
              </a:ext>
            </a:extLst>
          </p:cNvPr>
          <p:cNvGrpSpPr/>
          <p:nvPr/>
        </p:nvGrpSpPr>
        <p:grpSpPr>
          <a:xfrm>
            <a:off x="10584055" y="6477750"/>
            <a:ext cx="908974" cy="213022"/>
            <a:chOff x="10615267" y="6497260"/>
            <a:chExt cx="908974" cy="213022"/>
          </a:xfrm>
        </p:grpSpPr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D78B6571-7FBC-D74E-7CE7-E509E95A97CC}"/>
                </a:ext>
              </a:extLst>
            </p:cNvPr>
            <p:cNvSpPr/>
            <p:nvPr/>
          </p:nvSpPr>
          <p:spPr>
            <a:xfrm>
              <a:off x="11201143" y="6519009"/>
              <a:ext cx="32309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5</a:t>
              </a:r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456AB530-B4A7-5801-A179-F1A308CA26CF}"/>
                </a:ext>
              </a:extLst>
            </p:cNvPr>
            <p:cNvSpPr/>
            <p:nvPr/>
          </p:nvSpPr>
          <p:spPr>
            <a:xfrm>
              <a:off x="10615267" y="6519009"/>
              <a:ext cx="35540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b="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49686B08-0D42-53B3-6E31-D8D1E1F94E6B}"/>
                </a:ext>
              </a:extLst>
            </p:cNvPr>
            <p:cNvSpPr/>
            <p:nvPr/>
          </p:nvSpPr>
          <p:spPr>
            <a:xfrm>
              <a:off x="10984979" y="6497260"/>
              <a:ext cx="185706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/</a:t>
              </a:r>
            </a:p>
          </p:txBody>
        </p:sp>
      </p:grpSp>
      <p:pic>
        <p:nvPicPr>
          <p:cNvPr id="15" name="그림 1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3B30B01-4F46-C4FF-8153-5B36362266C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1573559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6" name="그림 1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DA60B35-4F97-323C-8917-CA8852AC001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0278191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4" name="그룹 23">
            <a:extLst>
              <a:ext uri="{FF2B5EF4-FFF2-40B4-BE49-F238E27FC236}">
                <a16:creationId xmlns:a16="http://schemas.microsoft.com/office/drawing/2014/main" id="{82460094-4A64-C12B-DA65-5988B0F275EE}"/>
              </a:ext>
            </a:extLst>
          </p:cNvPr>
          <p:cNvGrpSpPr/>
          <p:nvPr/>
        </p:nvGrpSpPr>
        <p:grpSpPr>
          <a:xfrm>
            <a:off x="236948" y="6391126"/>
            <a:ext cx="3174677" cy="396000"/>
            <a:chOff x="236948" y="6391126"/>
            <a:chExt cx="3174677" cy="396000"/>
          </a:xfrm>
        </p:grpSpPr>
        <p:sp>
          <p:nvSpPr>
            <p:cNvPr id="25" name="사각형: 둥근 모서리 24">
              <a:hlinkClick r:id="rId5" action="ppaction://hlinksldjump"/>
              <a:extLst>
                <a:ext uri="{FF2B5EF4-FFF2-40B4-BE49-F238E27FC236}">
                  <a16:creationId xmlns:a16="http://schemas.microsoft.com/office/drawing/2014/main" id="{0CC75FCD-CB84-304F-23DE-2D9D9585F80F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26" name="사각형: 둥근 모서리 25">
              <a:hlinkClick r:id="rId6" action="ppaction://hlinksldjump"/>
              <a:extLst>
                <a:ext uri="{FF2B5EF4-FFF2-40B4-BE49-F238E27FC236}">
                  <a16:creationId xmlns:a16="http://schemas.microsoft.com/office/drawing/2014/main" id="{1D291C76-7566-B0DE-B1CA-4B323FC20087}"/>
                </a:ext>
              </a:extLst>
            </p:cNvPr>
            <p:cNvSpPr/>
            <p:nvPr/>
          </p:nvSpPr>
          <p:spPr>
            <a:xfrm>
              <a:off x="1258796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7" name="사각형: 둥근 모서리 26">
              <a:hlinkClick r:id="rId7" action="ppaction://hlinksldjump"/>
              <a:extLst>
                <a:ext uri="{FF2B5EF4-FFF2-40B4-BE49-F238E27FC236}">
                  <a16:creationId xmlns:a16="http://schemas.microsoft.com/office/drawing/2014/main" id="{AB268C19-29C6-D265-D5C3-77114624061B}"/>
                </a:ext>
              </a:extLst>
            </p:cNvPr>
            <p:cNvSpPr/>
            <p:nvPr/>
          </p:nvSpPr>
          <p:spPr>
            <a:xfrm>
              <a:off x="1809414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8" name="사각형: 둥근 모서리 27">
              <a:hlinkClick r:id="rId8" action="ppaction://hlinksldjump"/>
              <a:extLst>
                <a:ext uri="{FF2B5EF4-FFF2-40B4-BE49-F238E27FC236}">
                  <a16:creationId xmlns:a16="http://schemas.microsoft.com/office/drawing/2014/main" id="{4971F469-29B2-4E22-D51A-256CE4EB4282}"/>
                </a:ext>
              </a:extLst>
            </p:cNvPr>
            <p:cNvSpPr/>
            <p:nvPr/>
          </p:nvSpPr>
          <p:spPr>
            <a:xfrm>
              <a:off x="23600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3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사각형: 둥근 모서리 28">
              <a:hlinkClick r:id="rId9" action="ppaction://hlinksldjump"/>
              <a:extLst>
                <a:ext uri="{FF2B5EF4-FFF2-40B4-BE49-F238E27FC236}">
                  <a16:creationId xmlns:a16="http://schemas.microsoft.com/office/drawing/2014/main" id="{E12D9CA2-8598-BD8B-DEAA-5A19BB2A7D2B}"/>
                </a:ext>
              </a:extLst>
            </p:cNvPr>
            <p:cNvSpPr/>
            <p:nvPr/>
          </p:nvSpPr>
          <p:spPr>
            <a:xfrm>
              <a:off x="29058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15AA62EC-A1FD-DE8A-0DF6-2753AA8280E3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18" name="그룹 17">
              <a:extLst>
                <a:ext uri="{FF2B5EF4-FFF2-40B4-BE49-F238E27FC236}">
                  <a16:creationId xmlns:a16="http://schemas.microsoft.com/office/drawing/2014/main" id="{37990285-35EB-6AE2-1DEC-BC405388195E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22" name="그래픽 57">
                <a:extLst>
                  <a:ext uri="{FF2B5EF4-FFF2-40B4-BE49-F238E27FC236}">
                    <a16:creationId xmlns:a16="http://schemas.microsoft.com/office/drawing/2014/main" id="{50E1A27E-A5C5-499D-4D8B-A0F2E302B8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FD9F9D3-C0AF-104F-DD7E-B159196452AF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9" name="그룹 18">
              <a:extLst>
                <a:ext uri="{FF2B5EF4-FFF2-40B4-BE49-F238E27FC236}">
                  <a16:creationId xmlns:a16="http://schemas.microsoft.com/office/drawing/2014/main" id="{25FC450F-8CA0-EA94-6BBA-02FC081B79B6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20" name="그래픽 60">
                <a:extLst>
                  <a:ext uri="{FF2B5EF4-FFF2-40B4-BE49-F238E27FC236}">
                    <a16:creationId xmlns:a16="http://schemas.microsoft.com/office/drawing/2014/main" id="{1C16E9A5-A7FA-8CF3-23A1-EE0943E60B5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FA0454F-C9CA-9034-DA5F-2B259872869E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887" y="2724150"/>
            <a:ext cx="10042594" cy="111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605110" y="3020571"/>
            <a:ext cx="914400" cy="590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33168" y="3020571"/>
            <a:ext cx="914400" cy="590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22783" y="3020571"/>
            <a:ext cx="914400" cy="590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직사각형 50">
            <a:extLst>
              <a:ext uri="{FF2B5EF4-FFF2-40B4-BE49-F238E27FC236}">
                <a16:creationId xmlns:a16="http://schemas.microsoft.com/office/drawing/2014/main" id="{115AE9A9-346D-4EBF-993B-8C82E7414901}"/>
              </a:ext>
            </a:extLst>
          </p:cNvPr>
          <p:cNvSpPr/>
          <p:nvPr/>
        </p:nvSpPr>
        <p:spPr>
          <a:xfrm>
            <a:off x="1544594" y="3148312"/>
            <a:ext cx="1203465" cy="352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3200" b="1" dirty="0">
                <a:solidFill>
                  <a:schemeClr val="tx1"/>
                </a:solidFill>
              </a:rPr>
              <a:t>4271</a:t>
            </a: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115AE9A9-346D-4EBF-993B-8C82E7414901}"/>
              </a:ext>
            </a:extLst>
          </p:cNvPr>
          <p:cNvSpPr/>
          <p:nvPr/>
        </p:nvSpPr>
        <p:spPr>
          <a:xfrm>
            <a:off x="3675050" y="3148312"/>
            <a:ext cx="1203465" cy="352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3200" b="1" dirty="0">
                <a:solidFill>
                  <a:schemeClr val="tx1"/>
                </a:solidFill>
              </a:rPr>
              <a:t>5271</a:t>
            </a: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115AE9A9-346D-4EBF-993B-8C82E7414901}"/>
              </a:ext>
            </a:extLst>
          </p:cNvPr>
          <p:cNvSpPr/>
          <p:nvPr/>
        </p:nvSpPr>
        <p:spPr>
          <a:xfrm>
            <a:off x="7778250" y="3148312"/>
            <a:ext cx="1203465" cy="352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3200" b="1" dirty="0">
                <a:solidFill>
                  <a:schemeClr val="tx1"/>
                </a:solidFill>
              </a:rPr>
              <a:t>7271</a:t>
            </a:r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115AE9A9-346D-4EBF-993B-8C82E7414901}"/>
              </a:ext>
            </a:extLst>
          </p:cNvPr>
          <p:cNvSpPr/>
          <p:nvPr/>
        </p:nvSpPr>
        <p:spPr>
          <a:xfrm>
            <a:off x="5699869" y="3148312"/>
            <a:ext cx="1203465" cy="352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3200" b="1" dirty="0">
                <a:solidFill>
                  <a:srgbClr val="FF0000"/>
                </a:solidFill>
              </a:rPr>
              <a:t>6271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115AE9A9-346D-4EBF-993B-8C82E7414901}"/>
              </a:ext>
            </a:extLst>
          </p:cNvPr>
          <p:cNvSpPr/>
          <p:nvPr/>
        </p:nvSpPr>
        <p:spPr>
          <a:xfrm>
            <a:off x="9849226" y="3148312"/>
            <a:ext cx="1203465" cy="352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3200" b="1" dirty="0">
                <a:solidFill>
                  <a:srgbClr val="FF0000"/>
                </a:solidFill>
              </a:rPr>
              <a:t>8271</a:t>
            </a:r>
          </a:p>
        </p:txBody>
      </p:sp>
      <p:pic>
        <p:nvPicPr>
          <p:cNvPr id="41" name="그림 40">
            <a:extLst>
              <a:ext uri="{FF2B5EF4-FFF2-40B4-BE49-F238E27FC236}">
                <a16:creationId xmlns:a16="http://schemas.microsoft.com/office/drawing/2014/main" id="{A26E25C2-B16E-410B-91EE-EEB1113BD8C4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6001787" y="3020571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42" name="그림 41">
            <a:extLst>
              <a:ext uri="{FF2B5EF4-FFF2-40B4-BE49-F238E27FC236}">
                <a16:creationId xmlns:a16="http://schemas.microsoft.com/office/drawing/2014/main" id="{097F9CFF-FEFA-48A5-8C5B-DCEA1A4DF5C4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10248814" y="3020571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2" name="그림 28">
            <a:extLst>
              <a:ext uri="{FF2B5EF4-FFF2-40B4-BE49-F238E27FC236}">
                <a16:creationId xmlns:a16="http://schemas.microsoft.com/office/drawing/2014/main" id="{57CE1225-DE90-A695-F102-423D03DFA54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355686" y="269324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5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>
            <a:extLst>
              <a:ext uri="{FF2B5EF4-FFF2-40B4-BE49-F238E27FC236}">
                <a16:creationId xmlns:a16="http://schemas.microsoft.com/office/drawing/2014/main" id="{286C2587-ACA4-E934-F361-5EEFB235432F}"/>
              </a:ext>
            </a:extLst>
          </p:cNvPr>
          <p:cNvSpPr txBox="1"/>
          <p:nvPr/>
        </p:nvSpPr>
        <p:spPr>
          <a:xfrm>
            <a:off x="1221546" y="1976400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latin typeface="맑은 고딕" panose="020B0503020000020004" pitchFamily="50" charset="-127"/>
              </a:rPr>
              <a:t>세 수의 크기를 비교하여 가장 큰 수에      표</a:t>
            </a:r>
            <a:r>
              <a:rPr lang="en-US" altLang="ko-KR" sz="3600" b="1" spc="-300" dirty="0">
                <a:latin typeface="맑은 고딕" panose="020B0503020000020004" pitchFamily="50" charset="-127"/>
              </a:rPr>
              <a:t>, </a:t>
            </a:r>
            <a:r>
              <a:rPr lang="ko-KR" altLang="en-US" sz="3600" b="1" spc="-300" dirty="0">
                <a:latin typeface="맑은 고딕" panose="020B0503020000020004" pitchFamily="50" charset="-127"/>
              </a:rPr>
              <a:t>가장 작은 수에      표 해 보세요</a:t>
            </a:r>
            <a:r>
              <a:rPr lang="en-US" altLang="ko-KR" sz="3600" b="1" spc="-300" dirty="0">
                <a:latin typeface="맑은 고딕" panose="020B0503020000020004" pitchFamily="50" charset="-127"/>
              </a:rPr>
              <a:t>.</a:t>
            </a:r>
            <a:endParaRPr lang="ko-KR" altLang="en-US" sz="3600" b="1" spc="-300" dirty="0">
              <a:latin typeface="맑은 고딕" panose="020B0503020000020004" pitchFamily="50" charset="-127"/>
            </a:endParaRPr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B72C4688-1A52-9289-A491-30A92F4D8C0F}"/>
              </a:ext>
            </a:extLst>
          </p:cNvPr>
          <p:cNvSpPr/>
          <p:nvPr/>
        </p:nvSpPr>
        <p:spPr>
          <a:xfrm>
            <a:off x="1255961" y="1464902"/>
            <a:ext cx="1780733" cy="381353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schemeClr val="accent2">
                    <a:lumMod val="50000"/>
                  </a:schemeClr>
                </a:solidFill>
              </a:rPr>
              <a:t>2-2 </a:t>
            </a:r>
            <a:r>
              <a:rPr lang="ko-KR" altLang="en-US" sz="1600" b="1" dirty="0">
                <a:solidFill>
                  <a:schemeClr val="accent2">
                    <a:lumMod val="50000"/>
                  </a:schemeClr>
                </a:solidFill>
              </a:rPr>
              <a:t>네 자리 수</a:t>
            </a:r>
          </a:p>
        </p:txBody>
      </p:sp>
      <p:sp>
        <p:nvSpPr>
          <p:cNvPr id="3" name="타원 2">
            <a:extLst>
              <a:ext uri="{FF2B5EF4-FFF2-40B4-BE49-F238E27FC236}">
                <a16:creationId xmlns:a16="http://schemas.microsoft.com/office/drawing/2014/main" id="{DE608AE8-6102-B863-2694-979B61C41967}"/>
              </a:ext>
            </a:extLst>
          </p:cNvPr>
          <p:cNvSpPr/>
          <p:nvPr/>
        </p:nvSpPr>
        <p:spPr>
          <a:xfrm>
            <a:off x="415264" y="1916193"/>
            <a:ext cx="680945" cy="66911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effectLst/>
              </a:rPr>
              <a:t>4</a:t>
            </a:r>
            <a:endParaRPr lang="ko-KR" altLang="en-US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8" name="순서도: 연결자 7">
            <a:extLst>
              <a:ext uri="{FF2B5EF4-FFF2-40B4-BE49-F238E27FC236}">
                <a16:creationId xmlns:a16="http://schemas.microsoft.com/office/drawing/2014/main" id="{C6BCAC1F-6DA6-37E2-58E0-544DC6F75BF0}"/>
              </a:ext>
            </a:extLst>
          </p:cNvPr>
          <p:cNvSpPr/>
          <p:nvPr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207BB7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4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1EC914C5-2512-81DF-4482-6F2828A90C09}"/>
              </a:ext>
            </a:extLst>
          </p:cNvPr>
          <p:cNvSpPr/>
          <p:nvPr/>
        </p:nvSpPr>
        <p:spPr>
          <a:xfrm>
            <a:off x="10116022" y="6431280"/>
            <a:ext cx="1873338" cy="3506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6D3CCF20-7C29-72C9-3F92-7033E3B2CA89}"/>
              </a:ext>
            </a:extLst>
          </p:cNvPr>
          <p:cNvGrpSpPr/>
          <p:nvPr/>
        </p:nvGrpSpPr>
        <p:grpSpPr>
          <a:xfrm>
            <a:off x="10584055" y="6477750"/>
            <a:ext cx="908974" cy="213022"/>
            <a:chOff x="10615267" y="6497260"/>
            <a:chExt cx="908974" cy="213022"/>
          </a:xfrm>
        </p:grpSpPr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A890B20B-697E-714F-C330-38AF90423D55}"/>
                </a:ext>
              </a:extLst>
            </p:cNvPr>
            <p:cNvSpPr/>
            <p:nvPr/>
          </p:nvSpPr>
          <p:spPr>
            <a:xfrm>
              <a:off x="11201143" y="6519009"/>
              <a:ext cx="32309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5</a:t>
              </a:r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8D808174-33A1-3DD7-526A-883BDEDE6337}"/>
                </a:ext>
              </a:extLst>
            </p:cNvPr>
            <p:cNvSpPr/>
            <p:nvPr/>
          </p:nvSpPr>
          <p:spPr>
            <a:xfrm>
              <a:off x="10615267" y="6519009"/>
              <a:ext cx="35540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b="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90B7CD3B-0E65-37B4-2A83-BE40152DEC87}"/>
                </a:ext>
              </a:extLst>
            </p:cNvPr>
            <p:cNvSpPr/>
            <p:nvPr/>
          </p:nvSpPr>
          <p:spPr>
            <a:xfrm>
              <a:off x="10984979" y="6497260"/>
              <a:ext cx="185706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/</a:t>
              </a:r>
            </a:p>
          </p:txBody>
        </p:sp>
      </p:grpSp>
      <p:pic>
        <p:nvPicPr>
          <p:cNvPr id="14" name="그림 1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DB47D93-2E2D-0C15-0CFA-9A2EB1A6F18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1573559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5" name="그림 1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29E47B0-3A32-4BEE-5DF7-244BB954F56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0278191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36" name="그룹 35">
            <a:extLst>
              <a:ext uri="{FF2B5EF4-FFF2-40B4-BE49-F238E27FC236}">
                <a16:creationId xmlns:a16="http://schemas.microsoft.com/office/drawing/2014/main" id="{AA0E62EE-5596-D73A-3B36-2F5847BB3581}"/>
              </a:ext>
            </a:extLst>
          </p:cNvPr>
          <p:cNvGrpSpPr/>
          <p:nvPr/>
        </p:nvGrpSpPr>
        <p:grpSpPr>
          <a:xfrm>
            <a:off x="236948" y="6391126"/>
            <a:ext cx="3174677" cy="396000"/>
            <a:chOff x="236948" y="6391126"/>
            <a:chExt cx="3174677" cy="396000"/>
          </a:xfrm>
        </p:grpSpPr>
        <p:sp>
          <p:nvSpPr>
            <p:cNvPr id="37" name="사각형: 둥근 모서리 36">
              <a:hlinkClick r:id="rId5" action="ppaction://hlinksldjump"/>
              <a:extLst>
                <a:ext uri="{FF2B5EF4-FFF2-40B4-BE49-F238E27FC236}">
                  <a16:creationId xmlns:a16="http://schemas.microsoft.com/office/drawing/2014/main" id="{EB610020-789B-2543-CA1B-1C3BACA94B57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38" name="사각형: 둥근 모서리 37">
              <a:hlinkClick r:id="rId6" action="ppaction://hlinksldjump"/>
              <a:extLst>
                <a:ext uri="{FF2B5EF4-FFF2-40B4-BE49-F238E27FC236}">
                  <a16:creationId xmlns:a16="http://schemas.microsoft.com/office/drawing/2014/main" id="{1E3951C3-67F4-FF1B-6F23-26820445EEE7}"/>
                </a:ext>
              </a:extLst>
            </p:cNvPr>
            <p:cNvSpPr/>
            <p:nvPr/>
          </p:nvSpPr>
          <p:spPr>
            <a:xfrm>
              <a:off x="1258796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9" name="사각형: 둥근 모서리 38">
              <a:hlinkClick r:id="rId7" action="ppaction://hlinksldjump"/>
              <a:extLst>
                <a:ext uri="{FF2B5EF4-FFF2-40B4-BE49-F238E27FC236}">
                  <a16:creationId xmlns:a16="http://schemas.microsoft.com/office/drawing/2014/main" id="{ABFA4C49-FCF6-3DD7-E5E9-60BEA73420E6}"/>
                </a:ext>
              </a:extLst>
            </p:cNvPr>
            <p:cNvSpPr/>
            <p:nvPr/>
          </p:nvSpPr>
          <p:spPr>
            <a:xfrm>
              <a:off x="1809414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5" name="사각형: 둥근 모서리 44">
              <a:hlinkClick r:id="rId8" action="ppaction://hlinksldjump"/>
              <a:extLst>
                <a:ext uri="{FF2B5EF4-FFF2-40B4-BE49-F238E27FC236}">
                  <a16:creationId xmlns:a16="http://schemas.microsoft.com/office/drawing/2014/main" id="{E5C9954D-010B-A378-55E4-F9771B94CC64}"/>
                </a:ext>
              </a:extLst>
            </p:cNvPr>
            <p:cNvSpPr/>
            <p:nvPr/>
          </p:nvSpPr>
          <p:spPr>
            <a:xfrm>
              <a:off x="23600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6" name="사각형: 둥근 모서리 45">
              <a:hlinkClick r:id="rId9" action="ppaction://hlinksldjump"/>
              <a:extLst>
                <a:ext uri="{FF2B5EF4-FFF2-40B4-BE49-F238E27FC236}">
                  <a16:creationId xmlns:a16="http://schemas.microsoft.com/office/drawing/2014/main" id="{C2E117A7-03F5-B911-5DB2-12BC8DFBD3ED}"/>
                </a:ext>
              </a:extLst>
            </p:cNvPr>
            <p:cNvSpPr/>
            <p:nvPr/>
          </p:nvSpPr>
          <p:spPr>
            <a:xfrm>
              <a:off x="29058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4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F9C30BBE-6EAE-B1B3-EDCF-C994E9DBCF49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17" name="그룹 16">
              <a:extLst>
                <a:ext uri="{FF2B5EF4-FFF2-40B4-BE49-F238E27FC236}">
                  <a16:creationId xmlns:a16="http://schemas.microsoft.com/office/drawing/2014/main" id="{2ED0B40B-A335-9220-2C5B-6A1272F2DBEA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21" name="그래픽 57">
                <a:extLst>
                  <a:ext uri="{FF2B5EF4-FFF2-40B4-BE49-F238E27FC236}">
                    <a16:creationId xmlns:a16="http://schemas.microsoft.com/office/drawing/2014/main" id="{D714A891-86FE-A7F3-CC99-92C2D0069A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06D0057-AEF9-F105-E376-CE515707667B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8" name="그룹 17">
              <a:extLst>
                <a:ext uri="{FF2B5EF4-FFF2-40B4-BE49-F238E27FC236}">
                  <a16:creationId xmlns:a16="http://schemas.microsoft.com/office/drawing/2014/main" id="{5C920170-8E4D-CF33-C2A0-10BBFF23690C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19" name="그래픽 60">
                <a:extLst>
                  <a:ext uri="{FF2B5EF4-FFF2-40B4-BE49-F238E27FC236}">
                    <a16:creationId xmlns:a16="http://schemas.microsoft.com/office/drawing/2014/main" id="{4316C9F6-7E9F-4579-B4E4-2EF33EE6D8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85C00E3-91CE-7AB8-9180-25AC425AB299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42" name="타원 41"/>
          <p:cNvSpPr/>
          <p:nvPr/>
        </p:nvSpPr>
        <p:spPr>
          <a:xfrm>
            <a:off x="8559561" y="2062111"/>
            <a:ext cx="387837" cy="387837"/>
          </a:xfrm>
          <a:prstGeom prst="ellipse">
            <a:avLst/>
          </a:prstGeom>
          <a:noFill/>
          <a:ln w="19050">
            <a:solidFill>
              <a:srgbClr val="EF0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이등변 삼각형 42"/>
          <p:cNvSpPr/>
          <p:nvPr/>
        </p:nvSpPr>
        <p:spPr>
          <a:xfrm>
            <a:off x="2315207" y="2583095"/>
            <a:ext cx="449891" cy="387837"/>
          </a:xfrm>
          <a:prstGeom prst="triangle">
            <a:avLst/>
          </a:prstGeom>
          <a:noFill/>
          <a:ln w="19050">
            <a:solidFill>
              <a:srgbClr val="EF0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사각형: 둥근 모서리 1">
            <a:extLst>
              <a:ext uri="{FF2B5EF4-FFF2-40B4-BE49-F238E27FC236}">
                <a16:creationId xmlns:a16="http://schemas.microsoft.com/office/drawing/2014/main" id="{9E0EA24F-61C3-8723-FEC3-5652C70649F6}"/>
              </a:ext>
            </a:extLst>
          </p:cNvPr>
          <p:cNvSpPr/>
          <p:nvPr/>
        </p:nvSpPr>
        <p:spPr>
          <a:xfrm>
            <a:off x="2540152" y="3363957"/>
            <a:ext cx="7557203" cy="1108289"/>
          </a:xfrm>
          <a:prstGeom prst="roundRect">
            <a:avLst>
              <a:gd name="adj" fmla="val 13712"/>
            </a:avLst>
          </a:prstGeom>
          <a:solidFill>
            <a:srgbClr val="FFFFFF"/>
          </a:solidFill>
          <a:ln w="28575">
            <a:solidFill>
              <a:srgbClr val="8FC5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endParaRPr lang="ko-KR" altLang="en-US" b="1" spc="-3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326A7A7-CC2A-C239-981A-8626F642382B}"/>
              </a:ext>
            </a:extLst>
          </p:cNvPr>
          <p:cNvSpPr txBox="1"/>
          <p:nvPr/>
        </p:nvSpPr>
        <p:spPr>
          <a:xfrm>
            <a:off x="2987421" y="3619344"/>
            <a:ext cx="6793873" cy="645084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ko-KR" sz="3200" b="1" dirty="0"/>
              <a:t>6325		6352		6425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3186678" y="3480387"/>
            <a:ext cx="6273206" cy="764273"/>
            <a:chOff x="3186678" y="3480387"/>
            <a:chExt cx="6273206" cy="764273"/>
          </a:xfrm>
        </p:grpSpPr>
        <p:sp>
          <p:nvSpPr>
            <p:cNvPr id="48" name="이등변 삼각형 47"/>
            <p:cNvSpPr/>
            <p:nvPr/>
          </p:nvSpPr>
          <p:spPr>
            <a:xfrm>
              <a:off x="3186678" y="3480387"/>
              <a:ext cx="886557" cy="764273"/>
            </a:xfrm>
            <a:prstGeom prst="triangl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타원 48"/>
            <p:cNvSpPr/>
            <p:nvPr/>
          </p:nvSpPr>
          <p:spPr>
            <a:xfrm>
              <a:off x="8753479" y="3538255"/>
              <a:ext cx="706405" cy="70640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35" name="그림 34">
            <a:extLst>
              <a:ext uri="{FF2B5EF4-FFF2-40B4-BE49-F238E27FC236}">
                <a16:creationId xmlns:a16="http://schemas.microsoft.com/office/drawing/2014/main" id="{67146BF5-322C-4CC0-8F88-6E00F03D5719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5316159" y="2560317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5" name="그림 28">
            <a:extLst>
              <a:ext uri="{FF2B5EF4-FFF2-40B4-BE49-F238E27FC236}">
                <a16:creationId xmlns:a16="http://schemas.microsoft.com/office/drawing/2014/main" id="{4AB0C77C-3C99-7563-C888-6C52E310B39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355686" y="269324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2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6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164</Words>
  <Application>Microsoft Office PowerPoint</Application>
  <PresentationFormat>와이드스크린</PresentationFormat>
  <Paragraphs>87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맑은 고딕</vt:lpstr>
      <vt:lpstr>Arial</vt:lpstr>
      <vt:lpstr>6_디자인 사용자 지정</vt:lpstr>
      <vt:lpstr>3_디자인 사용자 지정</vt:lpstr>
      <vt:lpstr>4_디자인 사용자 지정</vt:lpstr>
      <vt:lpstr>5_디자인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2023-11-23T10:54:30Z</dcterms:created>
  <dcterms:modified xsi:type="dcterms:W3CDTF">2023-11-24T01:21:06Z</dcterms:modified>
</cp:coreProperties>
</file>